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7"/>
  </p:notesMasterIdLst>
  <p:sldIdLst>
    <p:sldId id="256" r:id="rId2"/>
    <p:sldId id="461" r:id="rId3"/>
    <p:sldId id="444" r:id="rId4"/>
    <p:sldId id="462" r:id="rId5"/>
    <p:sldId id="464" r:id="rId6"/>
    <p:sldId id="334" r:id="rId7"/>
    <p:sldId id="465" r:id="rId8"/>
    <p:sldId id="260" r:id="rId9"/>
    <p:sldId id="445" r:id="rId10"/>
    <p:sldId id="326" r:id="rId11"/>
    <p:sldId id="447" r:id="rId12"/>
    <p:sldId id="327" r:id="rId13"/>
    <p:sldId id="446" r:id="rId14"/>
    <p:sldId id="336" r:id="rId15"/>
    <p:sldId id="335" r:id="rId16"/>
    <p:sldId id="337" r:id="rId17"/>
    <p:sldId id="281" r:id="rId18"/>
    <p:sldId id="280" r:id="rId19"/>
    <p:sldId id="448" r:id="rId20"/>
    <p:sldId id="282" r:id="rId21"/>
    <p:sldId id="339" r:id="rId22"/>
    <p:sldId id="338" r:id="rId23"/>
    <p:sldId id="449" r:id="rId24"/>
    <p:sldId id="455" r:id="rId25"/>
    <p:sldId id="283" r:id="rId26"/>
    <p:sldId id="466" r:id="rId27"/>
    <p:sldId id="467" r:id="rId28"/>
    <p:sldId id="341" r:id="rId29"/>
    <p:sldId id="451" r:id="rId30"/>
    <p:sldId id="284" r:id="rId31"/>
    <p:sldId id="450" r:id="rId32"/>
    <p:sldId id="342" r:id="rId33"/>
    <p:sldId id="263" r:id="rId34"/>
    <p:sldId id="285" r:id="rId35"/>
    <p:sldId id="343" r:id="rId36"/>
    <p:sldId id="468" r:id="rId37"/>
    <p:sldId id="344" r:id="rId38"/>
    <p:sldId id="286" r:id="rId39"/>
    <p:sldId id="262" r:id="rId40"/>
    <p:sldId id="264" r:id="rId41"/>
    <p:sldId id="452" r:id="rId42"/>
    <p:sldId id="303" r:id="rId43"/>
    <p:sldId id="306" r:id="rId44"/>
    <p:sldId id="345" r:id="rId45"/>
    <p:sldId id="469" r:id="rId46"/>
    <p:sldId id="287" r:id="rId47"/>
    <p:sldId id="348" r:id="rId48"/>
    <p:sldId id="471" r:id="rId49"/>
    <p:sldId id="470" r:id="rId50"/>
    <p:sldId id="288" r:id="rId51"/>
    <p:sldId id="289" r:id="rId52"/>
    <p:sldId id="472" r:id="rId53"/>
    <p:sldId id="290" r:id="rId54"/>
    <p:sldId id="473" r:id="rId55"/>
    <p:sldId id="347" r:id="rId56"/>
    <p:sldId id="382" r:id="rId57"/>
    <p:sldId id="453" r:id="rId58"/>
    <p:sldId id="350" r:id="rId59"/>
    <p:sldId id="304" r:id="rId60"/>
    <p:sldId id="474" r:id="rId61"/>
    <p:sldId id="305" r:id="rId62"/>
    <p:sldId id="309" r:id="rId63"/>
    <p:sldId id="475" r:id="rId64"/>
    <p:sldId id="476" r:id="rId65"/>
    <p:sldId id="308" r:id="rId66"/>
    <p:sldId id="477" r:id="rId67"/>
    <p:sldId id="478" r:id="rId68"/>
    <p:sldId id="307" r:id="rId69"/>
    <p:sldId id="454" r:id="rId70"/>
    <p:sldId id="272" r:id="rId71"/>
    <p:sldId id="351" r:id="rId72"/>
    <p:sldId id="310" r:id="rId73"/>
    <p:sldId id="311" r:id="rId74"/>
    <p:sldId id="315" r:id="rId75"/>
    <p:sldId id="314" r:id="rId76"/>
    <p:sldId id="316" r:id="rId77"/>
    <p:sldId id="312" r:id="rId78"/>
    <p:sldId id="361" r:id="rId79"/>
    <p:sldId id="317" r:id="rId80"/>
    <p:sldId id="366" r:id="rId81"/>
    <p:sldId id="488" r:id="rId82"/>
    <p:sldId id="357" r:id="rId83"/>
    <p:sldId id="258" r:id="rId84"/>
    <p:sldId id="367" r:id="rId85"/>
    <p:sldId id="368" r:id="rId86"/>
    <p:sldId id="443" r:id="rId87"/>
    <p:sldId id="356" r:id="rId88"/>
    <p:sldId id="352" r:id="rId89"/>
    <p:sldId id="353" r:id="rId90"/>
    <p:sldId id="354" r:id="rId91"/>
    <p:sldId id="355" r:id="rId92"/>
    <p:sldId id="274" r:id="rId93"/>
    <p:sldId id="269" r:id="rId94"/>
    <p:sldId id="301" r:id="rId95"/>
    <p:sldId id="302" r:id="rId96"/>
    <p:sldId id="270" r:id="rId97"/>
    <p:sldId id="479" r:id="rId98"/>
    <p:sldId id="480" r:id="rId99"/>
    <p:sldId id="481" r:id="rId100"/>
    <p:sldId id="491" r:id="rId101"/>
    <p:sldId id="492" r:id="rId102"/>
    <p:sldId id="388" r:id="rId103"/>
    <p:sldId id="389" r:id="rId104"/>
    <p:sldId id="277" r:id="rId105"/>
    <p:sldId id="413" r:id="rId106"/>
    <p:sldId id="414" r:id="rId107"/>
    <p:sldId id="415" r:id="rId108"/>
    <p:sldId id="324" r:id="rId109"/>
    <p:sldId id="417" r:id="rId110"/>
    <p:sldId id="418" r:id="rId111"/>
    <p:sldId id="419" r:id="rId112"/>
    <p:sldId id="482" r:id="rId113"/>
    <p:sldId id="483" r:id="rId114"/>
    <p:sldId id="489" r:id="rId115"/>
    <p:sldId id="484" r:id="rId116"/>
    <p:sldId id="485" r:id="rId117"/>
    <p:sldId id="486" r:id="rId118"/>
    <p:sldId id="487" r:id="rId119"/>
    <p:sldId id="490" r:id="rId120"/>
    <p:sldId id="493" r:id="rId121"/>
    <p:sldId id="390" r:id="rId122"/>
    <p:sldId id="391" r:id="rId123"/>
    <p:sldId id="392" r:id="rId124"/>
    <p:sldId id="393" r:id="rId125"/>
    <p:sldId id="394" r:id="rId126"/>
    <p:sldId id="397" r:id="rId127"/>
    <p:sldId id="398" r:id="rId128"/>
    <p:sldId id="399" r:id="rId129"/>
    <p:sldId id="400" r:id="rId130"/>
    <p:sldId id="401" r:id="rId131"/>
    <p:sldId id="384" r:id="rId132"/>
    <p:sldId id="267" r:id="rId133"/>
    <p:sldId id="297" r:id="rId134"/>
    <p:sldId id="404" r:id="rId135"/>
    <p:sldId id="403" r:id="rId136"/>
    <p:sldId id="421" r:id="rId137"/>
    <p:sldId id="422" r:id="rId138"/>
    <p:sldId id="423" r:id="rId139"/>
    <p:sldId id="424" r:id="rId140"/>
    <p:sldId id="318" r:id="rId141"/>
    <p:sldId id="442" r:id="rId142"/>
    <p:sldId id="323" r:id="rId143"/>
    <p:sldId id="322" r:id="rId144"/>
    <p:sldId id="460" r:id="rId145"/>
    <p:sldId id="279"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yank Pandey" initials="MP" lastIdx="1" clrIdx="0">
    <p:extLst>
      <p:ext uri="{19B8F6BF-5375-455C-9EA6-DF929625EA0E}">
        <p15:presenceInfo xmlns:p15="http://schemas.microsoft.com/office/powerpoint/2012/main" userId="673ee564788eff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89" autoAdjust="0"/>
    <p:restoredTop sz="94660"/>
  </p:normalViewPr>
  <p:slideViewPr>
    <p:cSldViewPr snapToGrid="0">
      <p:cViewPr varScale="1">
        <p:scale>
          <a:sx n="120" d="100"/>
          <a:sy n="120" d="100"/>
        </p:scale>
        <p:origin x="1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yank Pandey" userId="673ee564788effdd" providerId="LiveId" clId="{F3C781C6-2E92-4D50-9E60-E4965495072F}"/>
    <pc:docChg chg="undo redo custSel addSld delSld modSld sldOrd">
      <pc:chgData name="Mayank Pandey" userId="673ee564788effdd" providerId="LiveId" clId="{F3C781C6-2E92-4D50-9E60-E4965495072F}" dt="2021-07-21T13:35:57.843" v="4299" actId="20577"/>
      <pc:docMkLst>
        <pc:docMk/>
      </pc:docMkLst>
      <pc:sldChg chg="modSp mod">
        <pc:chgData name="Mayank Pandey" userId="673ee564788effdd" providerId="LiveId" clId="{F3C781C6-2E92-4D50-9E60-E4965495072F}" dt="2021-07-20T13:16:37.774" v="3945" actId="404"/>
        <pc:sldMkLst>
          <pc:docMk/>
          <pc:sldMk cId="452025945" sldId="256"/>
        </pc:sldMkLst>
        <pc:spChg chg="mod">
          <ac:chgData name="Mayank Pandey" userId="673ee564788effdd" providerId="LiveId" clId="{F3C781C6-2E92-4D50-9E60-E4965495072F}" dt="2021-07-20T08:45:57.442" v="3526" actId="20577"/>
          <ac:spMkLst>
            <pc:docMk/>
            <pc:sldMk cId="452025945" sldId="256"/>
            <ac:spMk id="2" creationId="{51FED0CA-4FFC-45A2-AC44-75B641775B73}"/>
          </ac:spMkLst>
        </pc:spChg>
        <pc:spChg chg="mod">
          <ac:chgData name="Mayank Pandey" userId="673ee564788effdd" providerId="LiveId" clId="{F3C781C6-2E92-4D50-9E60-E4965495072F}" dt="2021-07-20T13:16:37.774" v="3945" actId="404"/>
          <ac:spMkLst>
            <pc:docMk/>
            <pc:sldMk cId="452025945" sldId="256"/>
            <ac:spMk id="3" creationId="{B01FF476-54F2-40D8-992D-4E313802366C}"/>
          </ac:spMkLst>
        </pc:spChg>
      </pc:sldChg>
      <pc:sldChg chg="addSp delSp modSp mod">
        <pc:chgData name="Mayank Pandey" userId="673ee564788effdd" providerId="LiveId" clId="{F3C781C6-2E92-4D50-9E60-E4965495072F}" dt="2021-07-15T13:30:08.394" v="703" actId="14100"/>
        <pc:sldMkLst>
          <pc:docMk/>
          <pc:sldMk cId="2290562012" sldId="257"/>
        </pc:sldMkLst>
        <pc:spChg chg="mod">
          <ac:chgData name="Mayank Pandey" userId="673ee564788effdd" providerId="LiveId" clId="{F3C781C6-2E92-4D50-9E60-E4965495072F}" dt="2021-07-15T13:30:08.394" v="703" actId="14100"/>
          <ac:spMkLst>
            <pc:docMk/>
            <pc:sldMk cId="2290562012" sldId="257"/>
            <ac:spMk id="3" creationId="{B883795B-C411-43A9-900F-E9BD4E952CF7}"/>
          </ac:spMkLst>
        </pc:spChg>
        <pc:spChg chg="add del mod">
          <ac:chgData name="Mayank Pandey" userId="673ee564788effdd" providerId="LiveId" clId="{F3C781C6-2E92-4D50-9E60-E4965495072F}" dt="2021-07-13T15:08:13.870" v="62"/>
          <ac:spMkLst>
            <pc:docMk/>
            <pc:sldMk cId="2290562012" sldId="257"/>
            <ac:spMk id="6" creationId="{5C9B148D-B797-4747-A5AD-5B6FB29DAD5B}"/>
          </ac:spMkLst>
        </pc:spChg>
        <pc:spChg chg="add mod">
          <ac:chgData name="Mayank Pandey" userId="673ee564788effdd" providerId="LiveId" clId="{F3C781C6-2E92-4D50-9E60-E4965495072F}" dt="2021-07-15T13:30:02.067" v="702" actId="14100"/>
          <ac:spMkLst>
            <pc:docMk/>
            <pc:sldMk cId="2290562012" sldId="257"/>
            <ac:spMk id="7" creationId="{85B044EC-ACA2-42BC-AB59-638CC4B31D7D}"/>
          </ac:spMkLst>
        </pc:spChg>
      </pc:sldChg>
      <pc:sldChg chg="addSp delSp modSp del mod">
        <pc:chgData name="Mayank Pandey" userId="673ee564788effdd" providerId="LiveId" clId="{F3C781C6-2E92-4D50-9E60-E4965495072F}" dt="2021-07-20T13:11:21.056" v="3906" actId="47"/>
        <pc:sldMkLst>
          <pc:docMk/>
          <pc:sldMk cId="3362620217" sldId="258"/>
        </pc:sldMkLst>
        <pc:spChg chg="mod">
          <ac:chgData name="Mayank Pandey" userId="673ee564788effdd" providerId="LiveId" clId="{F3C781C6-2E92-4D50-9E60-E4965495072F}" dt="2021-07-13T15:05:51.107" v="56"/>
          <ac:spMkLst>
            <pc:docMk/>
            <pc:sldMk cId="3362620217" sldId="258"/>
            <ac:spMk id="2" creationId="{0F02F8DF-4886-40DC-A5E0-2650C907D5EC}"/>
          </ac:spMkLst>
        </pc:spChg>
        <pc:picChg chg="add del mod">
          <ac:chgData name="Mayank Pandey" userId="673ee564788effdd" providerId="LiveId" clId="{F3C781C6-2E92-4D50-9E60-E4965495072F}" dt="2021-07-20T13:11:18.456" v="3905" actId="478"/>
          <ac:picMkLst>
            <pc:docMk/>
            <pc:sldMk cId="3362620217" sldId="258"/>
            <ac:picMk id="7" creationId="{06A9DE57-7499-41AA-BC9A-7C5AA97677B9}"/>
          </ac:picMkLst>
        </pc:picChg>
      </pc:sldChg>
      <pc:sldChg chg="modSp del mod">
        <pc:chgData name="Mayank Pandey" userId="673ee564788effdd" providerId="LiveId" clId="{F3C781C6-2E92-4D50-9E60-E4965495072F}" dt="2021-07-20T13:26:14.207" v="3994" actId="47"/>
        <pc:sldMkLst>
          <pc:docMk/>
          <pc:sldMk cId="1823401095" sldId="261"/>
        </pc:sldMkLst>
        <pc:spChg chg="mod">
          <ac:chgData name="Mayank Pandey" userId="673ee564788effdd" providerId="LiveId" clId="{F3C781C6-2E92-4D50-9E60-E4965495072F}" dt="2021-07-15T15:01:34.728" v="1655" actId="20577"/>
          <ac:spMkLst>
            <pc:docMk/>
            <pc:sldMk cId="1823401095" sldId="261"/>
            <ac:spMk id="3" creationId="{B883795B-C411-43A9-900F-E9BD4E952CF7}"/>
          </ac:spMkLst>
        </pc:spChg>
      </pc:sldChg>
      <pc:sldChg chg="modSp mod">
        <pc:chgData name="Mayank Pandey" userId="673ee564788effdd" providerId="LiveId" clId="{F3C781C6-2E92-4D50-9E60-E4965495072F}" dt="2021-07-19T05:43:43.520" v="3510" actId="113"/>
        <pc:sldMkLst>
          <pc:docMk/>
          <pc:sldMk cId="3589550602" sldId="262"/>
        </pc:sldMkLst>
        <pc:spChg chg="mod">
          <ac:chgData name="Mayank Pandey" userId="673ee564788effdd" providerId="LiveId" clId="{F3C781C6-2E92-4D50-9E60-E4965495072F}" dt="2021-07-19T05:43:43.520" v="3510" actId="113"/>
          <ac:spMkLst>
            <pc:docMk/>
            <pc:sldMk cId="3589550602" sldId="262"/>
            <ac:spMk id="3" creationId="{B883795B-C411-43A9-900F-E9BD4E952CF7}"/>
          </ac:spMkLst>
        </pc:spChg>
      </pc:sldChg>
      <pc:sldChg chg="addSp delSp modSp mod">
        <pc:chgData name="Mayank Pandey" userId="673ee564788effdd" providerId="LiveId" clId="{F3C781C6-2E92-4D50-9E60-E4965495072F}" dt="2021-07-15T14:24:46.987" v="1575" actId="20577"/>
        <pc:sldMkLst>
          <pc:docMk/>
          <pc:sldMk cId="1384363020" sldId="266"/>
        </pc:sldMkLst>
        <pc:spChg chg="mod">
          <ac:chgData name="Mayank Pandey" userId="673ee564788effdd" providerId="LiveId" clId="{F3C781C6-2E92-4D50-9E60-E4965495072F}" dt="2021-07-15T14:24:46.987" v="1575" actId="20577"/>
          <ac:spMkLst>
            <pc:docMk/>
            <pc:sldMk cId="1384363020" sldId="266"/>
            <ac:spMk id="2" creationId="{0F02F8DF-4886-40DC-A5E0-2650C907D5EC}"/>
          </ac:spMkLst>
        </pc:spChg>
        <pc:spChg chg="del">
          <ac:chgData name="Mayank Pandey" userId="673ee564788effdd" providerId="LiveId" clId="{F3C781C6-2E92-4D50-9E60-E4965495072F}" dt="2021-07-15T14:20:46.407" v="1440" actId="478"/>
          <ac:spMkLst>
            <pc:docMk/>
            <pc:sldMk cId="1384363020" sldId="266"/>
            <ac:spMk id="3" creationId="{B883795B-C411-43A9-900F-E9BD4E952CF7}"/>
          </ac:spMkLst>
        </pc:spChg>
        <pc:spChg chg="add del mod">
          <ac:chgData name="Mayank Pandey" userId="673ee564788effdd" providerId="LiveId" clId="{F3C781C6-2E92-4D50-9E60-E4965495072F}" dt="2021-07-15T14:20:48.679" v="1441" actId="478"/>
          <ac:spMkLst>
            <pc:docMk/>
            <pc:sldMk cId="1384363020" sldId="266"/>
            <ac:spMk id="7" creationId="{1554D3FF-04D1-413C-955A-686573D754AD}"/>
          </ac:spMkLst>
        </pc:spChg>
        <pc:picChg chg="add mod">
          <ac:chgData name="Mayank Pandey" userId="673ee564788effdd" providerId="LiveId" clId="{F3C781C6-2E92-4D50-9E60-E4965495072F}" dt="2021-07-15T14:20:54.051" v="1444" actId="1076"/>
          <ac:picMkLst>
            <pc:docMk/>
            <pc:sldMk cId="1384363020" sldId="266"/>
            <ac:picMk id="9" creationId="{6B6748FC-8610-4800-8626-17441E795D25}"/>
          </ac:picMkLst>
        </pc:picChg>
      </pc:sldChg>
      <pc:sldChg chg="modSp mod">
        <pc:chgData name="Mayank Pandey" userId="673ee564788effdd" providerId="LiveId" clId="{F3C781C6-2E92-4D50-9E60-E4965495072F}" dt="2021-07-20T11:46:15.915" v="3753" actId="20577"/>
        <pc:sldMkLst>
          <pc:docMk/>
          <pc:sldMk cId="1261876373" sldId="268"/>
        </pc:sldMkLst>
        <pc:spChg chg="mod">
          <ac:chgData name="Mayank Pandey" userId="673ee564788effdd" providerId="LiveId" clId="{F3C781C6-2E92-4D50-9E60-E4965495072F}" dt="2021-07-20T11:46:15.915" v="3753" actId="20577"/>
          <ac:spMkLst>
            <pc:docMk/>
            <pc:sldMk cId="1261876373" sldId="268"/>
            <ac:spMk id="3" creationId="{B883795B-C411-43A9-900F-E9BD4E952CF7}"/>
          </ac:spMkLst>
        </pc:spChg>
      </pc:sldChg>
      <pc:sldChg chg="modSp mod">
        <pc:chgData name="Mayank Pandey" userId="673ee564788effdd" providerId="LiveId" clId="{F3C781C6-2E92-4D50-9E60-E4965495072F}" dt="2021-07-21T12:58:15.067" v="4217" actId="20577"/>
        <pc:sldMkLst>
          <pc:docMk/>
          <pc:sldMk cId="3771432690" sldId="270"/>
        </pc:sldMkLst>
        <pc:spChg chg="mod">
          <ac:chgData name="Mayank Pandey" userId="673ee564788effdd" providerId="LiveId" clId="{F3C781C6-2E92-4D50-9E60-E4965495072F}" dt="2021-07-21T12:58:15.067" v="4217" actId="20577"/>
          <ac:spMkLst>
            <pc:docMk/>
            <pc:sldMk cId="3771432690" sldId="270"/>
            <ac:spMk id="3" creationId="{B883795B-C411-43A9-900F-E9BD4E952CF7}"/>
          </ac:spMkLst>
        </pc:spChg>
      </pc:sldChg>
      <pc:sldChg chg="modSp mod">
        <pc:chgData name="Mayank Pandey" userId="673ee564788effdd" providerId="LiveId" clId="{F3C781C6-2E92-4D50-9E60-E4965495072F}" dt="2021-07-20T11:48:19.136" v="3779" actId="20577"/>
        <pc:sldMkLst>
          <pc:docMk/>
          <pc:sldMk cId="1425481689" sldId="272"/>
        </pc:sldMkLst>
        <pc:spChg chg="mod">
          <ac:chgData name="Mayank Pandey" userId="673ee564788effdd" providerId="LiveId" clId="{F3C781C6-2E92-4D50-9E60-E4965495072F}" dt="2021-07-20T11:48:19.136" v="3779" actId="20577"/>
          <ac:spMkLst>
            <pc:docMk/>
            <pc:sldMk cId="1425481689" sldId="272"/>
            <ac:spMk id="3" creationId="{B883795B-C411-43A9-900F-E9BD4E952CF7}"/>
          </ac:spMkLst>
        </pc:spChg>
      </pc:sldChg>
      <pc:sldChg chg="modSp add del mod">
        <pc:chgData name="Mayank Pandey" userId="673ee564788effdd" providerId="LiveId" clId="{F3C781C6-2E92-4D50-9E60-E4965495072F}" dt="2021-07-20T11:51:09.893" v="3904" actId="20577"/>
        <pc:sldMkLst>
          <pc:docMk/>
          <pc:sldMk cId="3179294533" sldId="274"/>
        </pc:sldMkLst>
        <pc:spChg chg="mod">
          <ac:chgData name="Mayank Pandey" userId="673ee564788effdd" providerId="LiveId" clId="{F3C781C6-2E92-4D50-9E60-E4965495072F}" dt="2021-07-20T11:51:09.893" v="3904" actId="20577"/>
          <ac:spMkLst>
            <pc:docMk/>
            <pc:sldMk cId="3179294533" sldId="274"/>
            <ac:spMk id="3" creationId="{B883795B-C411-43A9-900F-E9BD4E952CF7}"/>
          </ac:spMkLst>
        </pc:spChg>
      </pc:sldChg>
      <pc:sldChg chg="modSp mod">
        <pc:chgData name="Mayank Pandey" userId="673ee564788effdd" providerId="LiveId" clId="{F3C781C6-2E92-4D50-9E60-E4965495072F}" dt="2021-07-21T13:35:57.843" v="4299" actId="20577"/>
        <pc:sldMkLst>
          <pc:docMk/>
          <pc:sldMk cId="1258326335" sldId="276"/>
        </pc:sldMkLst>
        <pc:spChg chg="mod">
          <ac:chgData name="Mayank Pandey" userId="673ee564788effdd" providerId="LiveId" clId="{F3C781C6-2E92-4D50-9E60-E4965495072F}" dt="2021-07-21T13:35:57.843" v="4299" actId="20577"/>
          <ac:spMkLst>
            <pc:docMk/>
            <pc:sldMk cId="1258326335" sldId="276"/>
            <ac:spMk id="3" creationId="{B883795B-C411-43A9-900F-E9BD4E952CF7}"/>
          </ac:spMkLst>
        </pc:spChg>
      </pc:sldChg>
      <pc:sldChg chg="modSp mod">
        <pc:chgData name="Mayank Pandey" userId="673ee564788effdd" providerId="LiveId" clId="{F3C781C6-2E92-4D50-9E60-E4965495072F}" dt="2021-07-19T03:21:31.858" v="3462"/>
        <pc:sldMkLst>
          <pc:docMk/>
          <pc:sldMk cId="664021964" sldId="277"/>
        </pc:sldMkLst>
        <pc:spChg chg="mod">
          <ac:chgData name="Mayank Pandey" userId="673ee564788effdd" providerId="LiveId" clId="{F3C781C6-2E92-4D50-9E60-E4965495072F}" dt="2021-07-19T03:21:31.858" v="3462"/>
          <ac:spMkLst>
            <pc:docMk/>
            <pc:sldMk cId="664021964" sldId="277"/>
            <ac:spMk id="3" creationId="{B883795B-C411-43A9-900F-E9BD4E952CF7}"/>
          </ac:spMkLst>
        </pc:spChg>
      </pc:sldChg>
      <pc:sldChg chg="modSp mod">
        <pc:chgData name="Mayank Pandey" userId="673ee564788effdd" providerId="LiveId" clId="{F3C781C6-2E92-4D50-9E60-E4965495072F}" dt="2021-07-21T13:03:38.343" v="4250" actId="20577"/>
        <pc:sldMkLst>
          <pc:docMk/>
          <pc:sldMk cId="338947363" sldId="278"/>
        </pc:sldMkLst>
        <pc:spChg chg="mod">
          <ac:chgData name="Mayank Pandey" userId="673ee564788effdd" providerId="LiveId" clId="{F3C781C6-2E92-4D50-9E60-E4965495072F}" dt="2021-07-21T13:03:38.343" v="4250" actId="20577"/>
          <ac:spMkLst>
            <pc:docMk/>
            <pc:sldMk cId="338947363" sldId="278"/>
            <ac:spMk id="3" creationId="{B883795B-C411-43A9-900F-E9BD4E952CF7}"/>
          </ac:spMkLst>
        </pc:spChg>
      </pc:sldChg>
      <pc:sldChg chg="modSp mod">
        <pc:chgData name="Mayank Pandey" userId="673ee564788effdd" providerId="LiveId" clId="{F3C781C6-2E92-4D50-9E60-E4965495072F}" dt="2021-07-20T13:16:58.707" v="3993" actId="20577"/>
        <pc:sldMkLst>
          <pc:docMk/>
          <pc:sldMk cId="2633542919" sldId="279"/>
        </pc:sldMkLst>
        <pc:spChg chg="mod">
          <ac:chgData name="Mayank Pandey" userId="673ee564788effdd" providerId="LiveId" clId="{F3C781C6-2E92-4D50-9E60-E4965495072F}" dt="2021-07-13T15:15:40.572" v="325" actId="6549"/>
          <ac:spMkLst>
            <pc:docMk/>
            <pc:sldMk cId="2633542919" sldId="279"/>
            <ac:spMk id="2" creationId="{0F02F8DF-4886-40DC-A5E0-2650C907D5EC}"/>
          </ac:spMkLst>
        </pc:spChg>
        <pc:spChg chg="mod">
          <ac:chgData name="Mayank Pandey" userId="673ee564788effdd" providerId="LiveId" clId="{F3C781C6-2E92-4D50-9E60-E4965495072F}" dt="2021-07-20T13:16:58.707" v="3993" actId="20577"/>
          <ac:spMkLst>
            <pc:docMk/>
            <pc:sldMk cId="2633542919" sldId="279"/>
            <ac:spMk id="3" creationId="{B883795B-C411-43A9-900F-E9BD4E952CF7}"/>
          </ac:spMkLst>
        </pc:spChg>
      </pc:sldChg>
      <pc:sldChg chg="addSp modSp add mod">
        <pc:chgData name="Mayank Pandey" userId="673ee564788effdd" providerId="LiveId" clId="{F3C781C6-2E92-4D50-9E60-E4965495072F}" dt="2021-07-15T13:30:44.446" v="704" actId="20577"/>
        <pc:sldMkLst>
          <pc:docMk/>
          <pc:sldMk cId="2392061424" sldId="280"/>
        </pc:sldMkLst>
        <pc:spChg chg="mod">
          <ac:chgData name="Mayank Pandey" userId="673ee564788effdd" providerId="LiveId" clId="{F3C781C6-2E92-4D50-9E60-E4965495072F}" dt="2021-07-15T13:26:21.766" v="515" actId="20577"/>
          <ac:spMkLst>
            <pc:docMk/>
            <pc:sldMk cId="2392061424" sldId="280"/>
            <ac:spMk id="2" creationId="{0F02F8DF-4886-40DC-A5E0-2650C907D5EC}"/>
          </ac:spMkLst>
        </pc:spChg>
        <pc:spChg chg="mod">
          <ac:chgData name="Mayank Pandey" userId="673ee564788effdd" providerId="LiveId" clId="{F3C781C6-2E92-4D50-9E60-E4965495072F}" dt="2021-07-15T13:30:44.446" v="704" actId="20577"/>
          <ac:spMkLst>
            <pc:docMk/>
            <pc:sldMk cId="2392061424" sldId="280"/>
            <ac:spMk id="3" creationId="{B883795B-C411-43A9-900F-E9BD4E952CF7}"/>
          </ac:spMkLst>
        </pc:spChg>
        <pc:spChg chg="add mod">
          <ac:chgData name="Mayank Pandey" userId="673ee564788effdd" providerId="LiveId" clId="{F3C781C6-2E92-4D50-9E60-E4965495072F}" dt="2021-07-15T13:26:30.002" v="516" actId="1076"/>
          <ac:spMkLst>
            <pc:docMk/>
            <pc:sldMk cId="2392061424" sldId="280"/>
            <ac:spMk id="7" creationId="{E8B75A9D-4D42-4A86-A94A-D456AE90057D}"/>
          </ac:spMkLst>
        </pc:spChg>
        <pc:picChg chg="add mod">
          <ac:chgData name="Mayank Pandey" userId="673ee564788effdd" providerId="LiveId" clId="{F3C781C6-2E92-4D50-9E60-E4965495072F}" dt="2021-07-15T13:26:31.816" v="517" actId="1076"/>
          <ac:picMkLst>
            <pc:docMk/>
            <pc:sldMk cId="2392061424" sldId="280"/>
            <ac:picMk id="6" creationId="{8A004F9C-F9A3-4C74-975F-5DD34F00AF13}"/>
          </ac:picMkLst>
        </pc:picChg>
      </pc:sldChg>
      <pc:sldChg chg="addSp delSp modSp add mod">
        <pc:chgData name="Mayank Pandey" userId="673ee564788effdd" providerId="LiveId" clId="{F3C781C6-2E92-4D50-9E60-E4965495072F}" dt="2021-07-15T13:22:58.194" v="455" actId="1076"/>
        <pc:sldMkLst>
          <pc:docMk/>
          <pc:sldMk cId="4209125133" sldId="281"/>
        </pc:sldMkLst>
        <pc:spChg chg="mod">
          <ac:chgData name="Mayank Pandey" userId="673ee564788effdd" providerId="LiveId" clId="{F3C781C6-2E92-4D50-9E60-E4965495072F}" dt="2021-07-15T13:22:26.067" v="450"/>
          <ac:spMkLst>
            <pc:docMk/>
            <pc:sldMk cId="4209125133" sldId="281"/>
            <ac:spMk id="2" creationId="{0F02F8DF-4886-40DC-A5E0-2650C907D5EC}"/>
          </ac:spMkLst>
        </pc:spChg>
        <pc:spChg chg="del">
          <ac:chgData name="Mayank Pandey" userId="673ee564788effdd" providerId="LiveId" clId="{F3C781C6-2E92-4D50-9E60-E4965495072F}" dt="2021-07-15T13:22:48.527" v="451" actId="478"/>
          <ac:spMkLst>
            <pc:docMk/>
            <pc:sldMk cId="4209125133" sldId="281"/>
            <ac:spMk id="3" creationId="{B883795B-C411-43A9-900F-E9BD4E952CF7}"/>
          </ac:spMkLst>
        </pc:spChg>
        <pc:spChg chg="add del mod">
          <ac:chgData name="Mayank Pandey" userId="673ee564788effdd" providerId="LiveId" clId="{F3C781C6-2E92-4D50-9E60-E4965495072F}" dt="2021-07-15T13:22:50.772" v="452" actId="478"/>
          <ac:spMkLst>
            <pc:docMk/>
            <pc:sldMk cId="4209125133" sldId="281"/>
            <ac:spMk id="7" creationId="{343F1951-5B41-408E-9318-79783936AE9B}"/>
          </ac:spMkLst>
        </pc:spChg>
        <pc:picChg chg="add mod">
          <ac:chgData name="Mayank Pandey" userId="673ee564788effdd" providerId="LiveId" clId="{F3C781C6-2E92-4D50-9E60-E4965495072F}" dt="2021-07-15T13:22:58.194" v="455" actId="1076"/>
          <ac:picMkLst>
            <pc:docMk/>
            <pc:sldMk cId="4209125133" sldId="281"/>
            <ac:picMk id="9" creationId="{3856782F-28A6-4EEC-B25D-7E11733BE0B3}"/>
          </ac:picMkLst>
        </pc:picChg>
      </pc:sldChg>
      <pc:sldChg chg="addSp delSp modSp add mod">
        <pc:chgData name="Mayank Pandey" userId="673ee564788effdd" providerId="LiveId" clId="{F3C781C6-2E92-4D50-9E60-E4965495072F}" dt="2021-07-15T13:29:42.519" v="701" actId="20577"/>
        <pc:sldMkLst>
          <pc:docMk/>
          <pc:sldMk cId="3845455750" sldId="282"/>
        </pc:sldMkLst>
        <pc:spChg chg="mod">
          <ac:chgData name="Mayank Pandey" userId="673ee564788effdd" providerId="LiveId" clId="{F3C781C6-2E92-4D50-9E60-E4965495072F}" dt="2021-07-15T13:26:54.504" v="550" actId="6549"/>
          <ac:spMkLst>
            <pc:docMk/>
            <pc:sldMk cId="3845455750" sldId="282"/>
            <ac:spMk id="2" creationId="{0F02F8DF-4886-40DC-A5E0-2650C907D5EC}"/>
          </ac:spMkLst>
        </pc:spChg>
        <pc:spChg chg="del">
          <ac:chgData name="Mayank Pandey" userId="673ee564788effdd" providerId="LiveId" clId="{F3C781C6-2E92-4D50-9E60-E4965495072F}" dt="2021-07-15T13:23:54.543" v="456" actId="478"/>
          <ac:spMkLst>
            <pc:docMk/>
            <pc:sldMk cId="3845455750" sldId="282"/>
            <ac:spMk id="3" creationId="{B883795B-C411-43A9-900F-E9BD4E952CF7}"/>
          </ac:spMkLst>
        </pc:spChg>
        <pc:spChg chg="add del mod">
          <ac:chgData name="Mayank Pandey" userId="673ee564788effdd" providerId="LiveId" clId="{F3C781C6-2E92-4D50-9E60-E4965495072F}" dt="2021-07-15T13:23:57.247" v="457" actId="478"/>
          <ac:spMkLst>
            <pc:docMk/>
            <pc:sldMk cId="3845455750" sldId="282"/>
            <ac:spMk id="7" creationId="{9F19B7EB-052A-402B-B202-277C8D6876B5}"/>
          </ac:spMkLst>
        </pc:spChg>
        <pc:spChg chg="add del mod">
          <ac:chgData name="Mayank Pandey" userId="673ee564788effdd" providerId="LiveId" clId="{F3C781C6-2E92-4D50-9E60-E4965495072F}" dt="2021-07-15T13:24:24.904" v="459" actId="21"/>
          <ac:spMkLst>
            <pc:docMk/>
            <pc:sldMk cId="3845455750" sldId="282"/>
            <ac:spMk id="9" creationId="{CF1B7488-5FF4-466B-B017-419CF4BC8ECB}"/>
          </ac:spMkLst>
        </pc:spChg>
        <pc:spChg chg="add mod">
          <ac:chgData name="Mayank Pandey" userId="673ee564788effdd" providerId="LiveId" clId="{F3C781C6-2E92-4D50-9E60-E4965495072F}" dt="2021-07-15T13:29:42.519" v="701" actId="20577"/>
          <ac:spMkLst>
            <pc:docMk/>
            <pc:sldMk cId="3845455750" sldId="282"/>
            <ac:spMk id="11" creationId="{D1CF0BA2-ECE4-45A6-BC56-929DF8441D56}"/>
          </ac:spMkLst>
        </pc:spChg>
        <pc:picChg chg="add del mod">
          <ac:chgData name="Mayank Pandey" userId="673ee564788effdd" providerId="LiveId" clId="{F3C781C6-2E92-4D50-9E60-E4965495072F}" dt="2021-07-15T13:24:24.904" v="459" actId="21"/>
          <ac:picMkLst>
            <pc:docMk/>
            <pc:sldMk cId="3845455750" sldId="282"/>
            <ac:picMk id="8" creationId="{C26BC349-5F7A-4333-9F73-C27AF24DC211}"/>
          </ac:picMkLst>
        </pc:picChg>
        <pc:picChg chg="add del">
          <ac:chgData name="Mayank Pandey" userId="673ee564788effdd" providerId="LiveId" clId="{F3C781C6-2E92-4D50-9E60-E4965495072F}" dt="2021-07-15T13:28:46.119" v="552" actId="478"/>
          <ac:picMkLst>
            <pc:docMk/>
            <pc:sldMk cId="3845455750" sldId="282"/>
            <ac:picMk id="1026" creationId="{9CA84B24-D888-43F8-86A6-363665787BB9}"/>
          </ac:picMkLst>
        </pc:picChg>
      </pc:sldChg>
      <pc:sldChg chg="addSp delSp modSp add mod">
        <pc:chgData name="Mayank Pandey" userId="673ee564788effdd" providerId="LiveId" clId="{F3C781C6-2E92-4D50-9E60-E4965495072F}" dt="2021-07-15T13:20:38.997" v="422" actId="14100"/>
        <pc:sldMkLst>
          <pc:docMk/>
          <pc:sldMk cId="988214924" sldId="283"/>
        </pc:sldMkLst>
        <pc:spChg chg="mod">
          <ac:chgData name="Mayank Pandey" userId="673ee564788effdd" providerId="LiveId" clId="{F3C781C6-2E92-4D50-9E60-E4965495072F}" dt="2021-07-15T13:20:33.223" v="421" actId="20577"/>
          <ac:spMkLst>
            <pc:docMk/>
            <pc:sldMk cId="988214924" sldId="283"/>
            <ac:spMk id="2" creationId="{0F02F8DF-4886-40DC-A5E0-2650C907D5EC}"/>
          </ac:spMkLst>
        </pc:spChg>
        <pc:spChg chg="del mod">
          <ac:chgData name="Mayank Pandey" userId="673ee564788effdd" providerId="LiveId" clId="{F3C781C6-2E92-4D50-9E60-E4965495072F}" dt="2021-07-15T13:20:17.958" v="394"/>
          <ac:spMkLst>
            <pc:docMk/>
            <pc:sldMk cId="988214924" sldId="283"/>
            <ac:spMk id="3" creationId="{B883795B-C411-43A9-900F-E9BD4E952CF7}"/>
          </ac:spMkLst>
        </pc:spChg>
        <pc:picChg chg="add mod">
          <ac:chgData name="Mayank Pandey" userId="673ee564788effdd" providerId="LiveId" clId="{F3C781C6-2E92-4D50-9E60-E4965495072F}" dt="2021-07-15T13:20:38.997" v="422" actId="14100"/>
          <ac:picMkLst>
            <pc:docMk/>
            <pc:sldMk cId="988214924" sldId="283"/>
            <ac:picMk id="6" creationId="{C66C6D38-0EF3-4E21-BDBF-93E1625EE11E}"/>
          </ac:picMkLst>
        </pc:picChg>
      </pc:sldChg>
      <pc:sldChg chg="addSp delSp modSp add mod">
        <pc:chgData name="Mayank Pandey" userId="673ee564788effdd" providerId="LiveId" clId="{F3C781C6-2E92-4D50-9E60-E4965495072F}" dt="2021-07-15T13:38:23.487" v="813" actId="1076"/>
        <pc:sldMkLst>
          <pc:docMk/>
          <pc:sldMk cId="2570062454" sldId="284"/>
        </pc:sldMkLst>
        <pc:spChg chg="mod">
          <ac:chgData name="Mayank Pandey" userId="673ee564788effdd" providerId="LiveId" clId="{F3C781C6-2E92-4D50-9E60-E4965495072F}" dt="2021-07-15T13:34:26.793" v="725" actId="20577"/>
          <ac:spMkLst>
            <pc:docMk/>
            <pc:sldMk cId="2570062454" sldId="284"/>
            <ac:spMk id="2" creationId="{0F02F8DF-4886-40DC-A5E0-2650C907D5EC}"/>
          </ac:spMkLst>
        </pc:spChg>
        <pc:spChg chg="del">
          <ac:chgData name="Mayank Pandey" userId="673ee564788effdd" providerId="LiveId" clId="{F3C781C6-2E92-4D50-9E60-E4965495072F}" dt="2021-07-15T13:34:31.780" v="726" actId="478"/>
          <ac:spMkLst>
            <pc:docMk/>
            <pc:sldMk cId="2570062454" sldId="284"/>
            <ac:spMk id="3" creationId="{B883795B-C411-43A9-900F-E9BD4E952CF7}"/>
          </ac:spMkLst>
        </pc:spChg>
        <pc:spChg chg="add del mod">
          <ac:chgData name="Mayank Pandey" userId="673ee564788effdd" providerId="LiveId" clId="{F3C781C6-2E92-4D50-9E60-E4965495072F}" dt="2021-07-15T13:34:33.827" v="727" actId="478"/>
          <ac:spMkLst>
            <pc:docMk/>
            <pc:sldMk cId="2570062454" sldId="284"/>
            <ac:spMk id="7" creationId="{C9982EB4-C5C6-4A10-8624-2B9C6D290163}"/>
          </ac:spMkLst>
        </pc:spChg>
        <pc:spChg chg="add mod">
          <ac:chgData name="Mayank Pandey" userId="673ee564788effdd" providerId="LiveId" clId="{F3C781C6-2E92-4D50-9E60-E4965495072F}" dt="2021-07-15T13:35:14.873" v="795" actId="14100"/>
          <ac:spMkLst>
            <pc:docMk/>
            <pc:sldMk cId="2570062454" sldId="284"/>
            <ac:spMk id="9" creationId="{F6B8D9FE-4A03-4CB0-B9EB-020E1A67339B}"/>
          </ac:spMkLst>
        </pc:spChg>
        <pc:picChg chg="add del mod">
          <ac:chgData name="Mayank Pandey" userId="673ee564788effdd" providerId="LiveId" clId="{F3C781C6-2E92-4D50-9E60-E4965495072F}" dt="2021-07-15T13:38:05.446" v="805" actId="478"/>
          <ac:picMkLst>
            <pc:docMk/>
            <pc:sldMk cId="2570062454" sldId="284"/>
            <ac:picMk id="8" creationId="{2109CF5F-A01F-4F8B-A1C4-78DE9D1FBF5B}"/>
          </ac:picMkLst>
        </pc:picChg>
        <pc:picChg chg="add mod">
          <ac:chgData name="Mayank Pandey" userId="673ee564788effdd" providerId="LiveId" clId="{F3C781C6-2E92-4D50-9E60-E4965495072F}" dt="2021-07-15T13:38:23.487" v="813" actId="1076"/>
          <ac:picMkLst>
            <pc:docMk/>
            <pc:sldMk cId="2570062454" sldId="284"/>
            <ac:picMk id="11" creationId="{1A0F011C-64B8-4EB2-99E5-84AA425C232D}"/>
          </ac:picMkLst>
        </pc:picChg>
        <pc:picChg chg="add mod">
          <ac:chgData name="Mayank Pandey" userId="673ee564788effdd" providerId="LiveId" clId="{F3C781C6-2E92-4D50-9E60-E4965495072F}" dt="2021-07-15T13:36:38.881" v="801" actId="1076"/>
          <ac:picMkLst>
            <pc:docMk/>
            <pc:sldMk cId="2570062454" sldId="284"/>
            <ac:picMk id="2050" creationId="{224719D6-BB84-44D3-BC71-164E75097BE6}"/>
          </ac:picMkLst>
        </pc:picChg>
      </pc:sldChg>
      <pc:sldChg chg="addSp delSp modSp add mod">
        <pc:chgData name="Mayank Pandey" userId="673ee564788effdd" providerId="LiveId" clId="{F3C781C6-2E92-4D50-9E60-E4965495072F}" dt="2021-07-15T13:42:14.693" v="909" actId="20577"/>
        <pc:sldMkLst>
          <pc:docMk/>
          <pc:sldMk cId="2632427922" sldId="285"/>
        </pc:sldMkLst>
        <pc:spChg chg="mod">
          <ac:chgData name="Mayank Pandey" userId="673ee564788effdd" providerId="LiveId" clId="{F3C781C6-2E92-4D50-9E60-E4965495072F}" dt="2021-07-15T13:40:41.850" v="825" actId="20577"/>
          <ac:spMkLst>
            <pc:docMk/>
            <pc:sldMk cId="2632427922" sldId="285"/>
            <ac:spMk id="2" creationId="{0F02F8DF-4886-40DC-A5E0-2650C907D5EC}"/>
          </ac:spMkLst>
        </pc:spChg>
        <pc:spChg chg="del">
          <ac:chgData name="Mayank Pandey" userId="673ee564788effdd" providerId="LiveId" clId="{F3C781C6-2E92-4D50-9E60-E4965495072F}" dt="2021-07-15T13:40:46.609" v="826" actId="478"/>
          <ac:spMkLst>
            <pc:docMk/>
            <pc:sldMk cId="2632427922" sldId="285"/>
            <ac:spMk id="3" creationId="{B883795B-C411-43A9-900F-E9BD4E952CF7}"/>
          </ac:spMkLst>
        </pc:spChg>
        <pc:spChg chg="add del mod">
          <ac:chgData name="Mayank Pandey" userId="673ee564788effdd" providerId="LiveId" clId="{F3C781C6-2E92-4D50-9E60-E4965495072F}" dt="2021-07-15T13:40:48.893" v="827" actId="478"/>
          <ac:spMkLst>
            <pc:docMk/>
            <pc:sldMk cId="2632427922" sldId="285"/>
            <ac:spMk id="7" creationId="{3B417355-634C-49BB-98C2-CC14C36528AF}"/>
          </ac:spMkLst>
        </pc:spChg>
        <pc:spChg chg="add mod">
          <ac:chgData name="Mayank Pandey" userId="673ee564788effdd" providerId="LiveId" clId="{F3C781C6-2E92-4D50-9E60-E4965495072F}" dt="2021-07-15T13:42:14.693" v="909" actId="20577"/>
          <ac:spMkLst>
            <pc:docMk/>
            <pc:sldMk cId="2632427922" sldId="285"/>
            <ac:spMk id="10" creationId="{5B9F2C52-36DA-4C80-8BB1-10C88951BE62}"/>
          </ac:spMkLst>
        </pc:spChg>
        <pc:picChg chg="add mod">
          <ac:chgData name="Mayank Pandey" userId="673ee564788effdd" providerId="LiveId" clId="{F3C781C6-2E92-4D50-9E60-E4965495072F}" dt="2021-07-15T13:41:45.744" v="883" actId="14100"/>
          <ac:picMkLst>
            <pc:docMk/>
            <pc:sldMk cId="2632427922" sldId="285"/>
            <ac:picMk id="9" creationId="{E57DF615-802B-44CA-B6E1-A968E9F04174}"/>
          </ac:picMkLst>
        </pc:picChg>
      </pc:sldChg>
      <pc:sldChg chg="modSp add mod">
        <pc:chgData name="Mayank Pandey" userId="673ee564788effdd" providerId="LiveId" clId="{F3C781C6-2E92-4D50-9E60-E4965495072F}" dt="2021-07-15T13:46:44.947" v="1016" actId="20577"/>
        <pc:sldMkLst>
          <pc:docMk/>
          <pc:sldMk cId="4574997" sldId="286"/>
        </pc:sldMkLst>
        <pc:spChg chg="mod">
          <ac:chgData name="Mayank Pandey" userId="673ee564788effdd" providerId="LiveId" clId="{F3C781C6-2E92-4D50-9E60-E4965495072F}" dt="2021-07-15T13:43:19.575" v="929" actId="20577"/>
          <ac:spMkLst>
            <pc:docMk/>
            <pc:sldMk cId="4574997" sldId="286"/>
            <ac:spMk id="2" creationId="{0F02F8DF-4886-40DC-A5E0-2650C907D5EC}"/>
          </ac:spMkLst>
        </pc:spChg>
        <pc:spChg chg="mod">
          <ac:chgData name="Mayank Pandey" userId="673ee564788effdd" providerId="LiveId" clId="{F3C781C6-2E92-4D50-9E60-E4965495072F}" dt="2021-07-15T13:46:44.947" v="1016" actId="20577"/>
          <ac:spMkLst>
            <pc:docMk/>
            <pc:sldMk cId="4574997" sldId="286"/>
            <ac:spMk id="3" creationId="{B883795B-C411-43A9-900F-E9BD4E952CF7}"/>
          </ac:spMkLst>
        </pc:spChg>
      </pc:sldChg>
      <pc:sldChg chg="addSp delSp modSp add mod">
        <pc:chgData name="Mayank Pandey" userId="673ee564788effdd" providerId="LiveId" clId="{F3C781C6-2E92-4D50-9E60-E4965495072F}" dt="2021-07-15T13:50:38.537" v="1043" actId="207"/>
        <pc:sldMkLst>
          <pc:docMk/>
          <pc:sldMk cId="2181217464" sldId="287"/>
        </pc:sldMkLst>
        <pc:spChg chg="mod">
          <ac:chgData name="Mayank Pandey" userId="673ee564788effdd" providerId="LiveId" clId="{F3C781C6-2E92-4D50-9E60-E4965495072F}" dt="2021-07-15T13:50:03.697" v="1037" actId="20577"/>
          <ac:spMkLst>
            <pc:docMk/>
            <pc:sldMk cId="2181217464" sldId="287"/>
            <ac:spMk id="2" creationId="{0F02F8DF-4886-40DC-A5E0-2650C907D5EC}"/>
          </ac:spMkLst>
        </pc:spChg>
        <pc:spChg chg="del">
          <ac:chgData name="Mayank Pandey" userId="673ee564788effdd" providerId="LiveId" clId="{F3C781C6-2E92-4D50-9E60-E4965495072F}" dt="2021-07-15T13:50:06.514" v="1038" actId="478"/>
          <ac:spMkLst>
            <pc:docMk/>
            <pc:sldMk cId="2181217464" sldId="287"/>
            <ac:spMk id="3" creationId="{B883795B-C411-43A9-900F-E9BD4E952CF7}"/>
          </ac:spMkLst>
        </pc:spChg>
        <pc:spChg chg="add del mod">
          <ac:chgData name="Mayank Pandey" userId="673ee564788effdd" providerId="LiveId" clId="{F3C781C6-2E92-4D50-9E60-E4965495072F}" dt="2021-07-15T13:50:08.866" v="1039" actId="478"/>
          <ac:spMkLst>
            <pc:docMk/>
            <pc:sldMk cId="2181217464" sldId="287"/>
            <ac:spMk id="7" creationId="{7DAB4748-50D5-453E-8C02-82FC6334C522}"/>
          </ac:spMkLst>
        </pc:spChg>
        <pc:spChg chg="mod">
          <ac:chgData name="Mayank Pandey" userId="673ee564788effdd" providerId="LiveId" clId="{F3C781C6-2E92-4D50-9E60-E4965495072F}" dt="2021-07-15T13:50:31.622" v="1042" actId="2711"/>
          <ac:spMkLst>
            <pc:docMk/>
            <pc:sldMk cId="2181217464" sldId="287"/>
            <ac:spMk id="9" creationId="{3C299D8B-E3F3-40F4-AA62-F4F8F2EFEB0D}"/>
          </ac:spMkLst>
        </pc:spChg>
        <pc:spChg chg="mod">
          <ac:chgData name="Mayank Pandey" userId="673ee564788effdd" providerId="LiveId" clId="{F3C781C6-2E92-4D50-9E60-E4965495072F}" dt="2021-07-15T13:50:38.537" v="1043" actId="207"/>
          <ac:spMkLst>
            <pc:docMk/>
            <pc:sldMk cId="2181217464" sldId="287"/>
            <ac:spMk id="10" creationId="{44B764DD-8E31-4435-A864-068082C522F3}"/>
          </ac:spMkLst>
        </pc:spChg>
        <pc:spChg chg="mod">
          <ac:chgData name="Mayank Pandey" userId="673ee564788effdd" providerId="LiveId" clId="{F3C781C6-2E92-4D50-9E60-E4965495072F}" dt="2021-07-15T13:50:31.622" v="1042" actId="2711"/>
          <ac:spMkLst>
            <pc:docMk/>
            <pc:sldMk cId="2181217464" sldId="287"/>
            <ac:spMk id="11" creationId="{E73F4118-5417-46FA-A8EF-FB1AB8AADBCE}"/>
          </ac:spMkLst>
        </pc:spChg>
        <pc:spChg chg="mod">
          <ac:chgData name="Mayank Pandey" userId="673ee564788effdd" providerId="LiveId" clId="{F3C781C6-2E92-4D50-9E60-E4965495072F}" dt="2021-07-15T13:50:31.622" v="1042" actId="2711"/>
          <ac:spMkLst>
            <pc:docMk/>
            <pc:sldMk cId="2181217464" sldId="287"/>
            <ac:spMk id="16" creationId="{736FBB37-0811-4AC9-B792-8CF129C627C5}"/>
          </ac:spMkLst>
        </pc:spChg>
        <pc:spChg chg="mod">
          <ac:chgData name="Mayank Pandey" userId="673ee564788effdd" providerId="LiveId" clId="{F3C781C6-2E92-4D50-9E60-E4965495072F}" dt="2021-07-15T13:50:31.622" v="1042" actId="2711"/>
          <ac:spMkLst>
            <pc:docMk/>
            <pc:sldMk cId="2181217464" sldId="287"/>
            <ac:spMk id="17" creationId="{B11538B0-8937-4389-8DBB-22C82EAD6EE1}"/>
          </ac:spMkLst>
        </pc:spChg>
        <pc:spChg chg="mod">
          <ac:chgData name="Mayank Pandey" userId="673ee564788effdd" providerId="LiveId" clId="{F3C781C6-2E92-4D50-9E60-E4965495072F}" dt="2021-07-15T13:50:31.622" v="1042" actId="2711"/>
          <ac:spMkLst>
            <pc:docMk/>
            <pc:sldMk cId="2181217464" sldId="287"/>
            <ac:spMk id="18" creationId="{ABFB6E93-2ACC-42BE-A602-315015FFA342}"/>
          </ac:spMkLst>
        </pc:spChg>
        <pc:spChg chg="mod">
          <ac:chgData name="Mayank Pandey" userId="673ee564788effdd" providerId="LiveId" clId="{F3C781C6-2E92-4D50-9E60-E4965495072F}" dt="2021-07-15T13:50:31.622" v="1042" actId="2711"/>
          <ac:spMkLst>
            <pc:docMk/>
            <pc:sldMk cId="2181217464" sldId="287"/>
            <ac:spMk id="19" creationId="{D2E76E0B-9BD7-4D42-ADFC-0FF542DF6D4A}"/>
          </ac:spMkLst>
        </pc:spChg>
        <pc:spChg chg="mod">
          <ac:chgData name="Mayank Pandey" userId="673ee564788effdd" providerId="LiveId" clId="{F3C781C6-2E92-4D50-9E60-E4965495072F}" dt="2021-07-15T13:50:31.622" v="1042" actId="2711"/>
          <ac:spMkLst>
            <pc:docMk/>
            <pc:sldMk cId="2181217464" sldId="287"/>
            <ac:spMk id="20" creationId="{8460A166-934E-4BB7-B63A-30F2E6E95320}"/>
          </ac:spMkLst>
        </pc:spChg>
        <pc:spChg chg="mod">
          <ac:chgData name="Mayank Pandey" userId="673ee564788effdd" providerId="LiveId" clId="{F3C781C6-2E92-4D50-9E60-E4965495072F}" dt="2021-07-15T13:50:31.622" v="1042" actId="2711"/>
          <ac:spMkLst>
            <pc:docMk/>
            <pc:sldMk cId="2181217464" sldId="287"/>
            <ac:spMk id="21" creationId="{CFF665AE-7F3C-42F2-B9CA-60EDD0AA42D5}"/>
          </ac:spMkLst>
        </pc:spChg>
        <pc:spChg chg="mod">
          <ac:chgData name="Mayank Pandey" userId="673ee564788effdd" providerId="LiveId" clId="{F3C781C6-2E92-4D50-9E60-E4965495072F}" dt="2021-07-15T13:50:31.622" v="1042" actId="2711"/>
          <ac:spMkLst>
            <pc:docMk/>
            <pc:sldMk cId="2181217464" sldId="287"/>
            <ac:spMk id="24" creationId="{8D2D673D-C916-47D4-9BC1-AEC6A9508403}"/>
          </ac:spMkLst>
        </pc:spChg>
        <pc:spChg chg="mod">
          <ac:chgData name="Mayank Pandey" userId="673ee564788effdd" providerId="LiveId" clId="{F3C781C6-2E92-4D50-9E60-E4965495072F}" dt="2021-07-15T13:50:31.622" v="1042" actId="2711"/>
          <ac:spMkLst>
            <pc:docMk/>
            <pc:sldMk cId="2181217464" sldId="287"/>
            <ac:spMk id="25" creationId="{6429485D-CA49-4C66-B742-65944A8BE76B}"/>
          </ac:spMkLst>
        </pc:spChg>
        <pc:spChg chg="mod">
          <ac:chgData name="Mayank Pandey" userId="673ee564788effdd" providerId="LiveId" clId="{F3C781C6-2E92-4D50-9E60-E4965495072F}" dt="2021-07-15T13:50:31.622" v="1042" actId="2711"/>
          <ac:spMkLst>
            <pc:docMk/>
            <pc:sldMk cId="2181217464" sldId="287"/>
            <ac:spMk id="26" creationId="{1201498A-A89D-46E0-B4D5-7697619BE21A}"/>
          </ac:spMkLst>
        </pc:spChg>
        <pc:spChg chg="mod">
          <ac:chgData name="Mayank Pandey" userId="673ee564788effdd" providerId="LiveId" clId="{F3C781C6-2E92-4D50-9E60-E4965495072F}" dt="2021-07-15T13:50:31.622" v="1042" actId="2711"/>
          <ac:spMkLst>
            <pc:docMk/>
            <pc:sldMk cId="2181217464" sldId="287"/>
            <ac:spMk id="27" creationId="{CF073D1A-4A2D-4858-930E-8FC6EF0CD1AB}"/>
          </ac:spMkLst>
        </pc:spChg>
        <pc:spChg chg="mod">
          <ac:chgData name="Mayank Pandey" userId="673ee564788effdd" providerId="LiveId" clId="{F3C781C6-2E92-4D50-9E60-E4965495072F}" dt="2021-07-15T13:50:31.622" v="1042" actId="2711"/>
          <ac:spMkLst>
            <pc:docMk/>
            <pc:sldMk cId="2181217464" sldId="287"/>
            <ac:spMk id="28" creationId="{51635A82-8EB8-48C4-AEE4-C876D79533F1}"/>
          </ac:spMkLst>
        </pc:spChg>
        <pc:spChg chg="mod">
          <ac:chgData name="Mayank Pandey" userId="673ee564788effdd" providerId="LiveId" clId="{F3C781C6-2E92-4D50-9E60-E4965495072F}" dt="2021-07-15T13:50:31.622" v="1042" actId="2711"/>
          <ac:spMkLst>
            <pc:docMk/>
            <pc:sldMk cId="2181217464" sldId="287"/>
            <ac:spMk id="32" creationId="{54FF65BD-E92F-4847-BECB-A2AD528F2761}"/>
          </ac:spMkLst>
        </pc:spChg>
        <pc:spChg chg="mod">
          <ac:chgData name="Mayank Pandey" userId="673ee564788effdd" providerId="LiveId" clId="{F3C781C6-2E92-4D50-9E60-E4965495072F}" dt="2021-07-15T13:50:31.622" v="1042" actId="2711"/>
          <ac:spMkLst>
            <pc:docMk/>
            <pc:sldMk cId="2181217464" sldId="287"/>
            <ac:spMk id="33" creationId="{A5520F52-EFAD-4F3F-A2E7-8FE8E2119DF2}"/>
          </ac:spMkLst>
        </pc:spChg>
        <pc:spChg chg="mod">
          <ac:chgData name="Mayank Pandey" userId="673ee564788effdd" providerId="LiveId" clId="{F3C781C6-2E92-4D50-9E60-E4965495072F}" dt="2021-07-15T13:50:31.622" v="1042" actId="2711"/>
          <ac:spMkLst>
            <pc:docMk/>
            <pc:sldMk cId="2181217464" sldId="287"/>
            <ac:spMk id="34" creationId="{33076133-0FBD-4303-AE47-E10128C0C1BC}"/>
          </ac:spMkLst>
        </pc:spChg>
        <pc:spChg chg="mod">
          <ac:chgData name="Mayank Pandey" userId="673ee564788effdd" providerId="LiveId" clId="{F3C781C6-2E92-4D50-9E60-E4965495072F}" dt="2021-07-15T13:50:31.622" v="1042" actId="2711"/>
          <ac:spMkLst>
            <pc:docMk/>
            <pc:sldMk cId="2181217464" sldId="287"/>
            <ac:spMk id="35" creationId="{A9B2CA0A-D3A1-42AE-95F7-627B2C76C453}"/>
          </ac:spMkLst>
        </pc:spChg>
        <pc:spChg chg="mod">
          <ac:chgData name="Mayank Pandey" userId="673ee564788effdd" providerId="LiveId" clId="{F3C781C6-2E92-4D50-9E60-E4965495072F}" dt="2021-07-15T13:50:31.622" v="1042" actId="2711"/>
          <ac:spMkLst>
            <pc:docMk/>
            <pc:sldMk cId="2181217464" sldId="287"/>
            <ac:spMk id="40" creationId="{DD4324C7-4D81-404E-9097-A87F9DEFEEC8}"/>
          </ac:spMkLst>
        </pc:spChg>
        <pc:spChg chg="mod">
          <ac:chgData name="Mayank Pandey" userId="673ee564788effdd" providerId="LiveId" clId="{F3C781C6-2E92-4D50-9E60-E4965495072F}" dt="2021-07-15T13:50:31.622" v="1042" actId="2711"/>
          <ac:spMkLst>
            <pc:docMk/>
            <pc:sldMk cId="2181217464" sldId="287"/>
            <ac:spMk id="41" creationId="{BA2733F4-CED8-461F-A9A0-22826F5BED26}"/>
          </ac:spMkLst>
        </pc:spChg>
        <pc:spChg chg="mod">
          <ac:chgData name="Mayank Pandey" userId="673ee564788effdd" providerId="LiveId" clId="{F3C781C6-2E92-4D50-9E60-E4965495072F}" dt="2021-07-15T13:50:31.622" v="1042" actId="2711"/>
          <ac:spMkLst>
            <pc:docMk/>
            <pc:sldMk cId="2181217464" sldId="287"/>
            <ac:spMk id="42" creationId="{18371DE7-042D-4CA1-94FC-7BAFF09D2E82}"/>
          </ac:spMkLst>
        </pc:spChg>
        <pc:spChg chg="mod">
          <ac:chgData name="Mayank Pandey" userId="673ee564788effdd" providerId="LiveId" clId="{F3C781C6-2E92-4D50-9E60-E4965495072F}" dt="2021-07-15T13:50:31.622" v="1042" actId="2711"/>
          <ac:spMkLst>
            <pc:docMk/>
            <pc:sldMk cId="2181217464" sldId="287"/>
            <ac:spMk id="43" creationId="{AD2CC0F0-8574-43E4-9B0F-64D23B712F93}"/>
          </ac:spMkLst>
        </pc:spChg>
        <pc:spChg chg="mod">
          <ac:chgData name="Mayank Pandey" userId="673ee564788effdd" providerId="LiveId" clId="{F3C781C6-2E92-4D50-9E60-E4965495072F}" dt="2021-07-15T13:50:31.622" v="1042" actId="2711"/>
          <ac:spMkLst>
            <pc:docMk/>
            <pc:sldMk cId="2181217464" sldId="287"/>
            <ac:spMk id="44" creationId="{8E7C8549-9EF8-43FD-953B-4B9609A695F6}"/>
          </ac:spMkLst>
        </pc:spChg>
        <pc:spChg chg="mod">
          <ac:chgData name="Mayank Pandey" userId="673ee564788effdd" providerId="LiveId" clId="{F3C781C6-2E92-4D50-9E60-E4965495072F}" dt="2021-07-15T13:50:31.622" v="1042" actId="2711"/>
          <ac:spMkLst>
            <pc:docMk/>
            <pc:sldMk cId="2181217464" sldId="287"/>
            <ac:spMk id="45" creationId="{C2202564-E826-49E4-A343-10CFFF10A05C}"/>
          </ac:spMkLst>
        </pc:spChg>
        <pc:spChg chg="mod">
          <ac:chgData name="Mayank Pandey" userId="673ee564788effdd" providerId="LiveId" clId="{F3C781C6-2E92-4D50-9E60-E4965495072F}" dt="2021-07-15T13:50:31.622" v="1042" actId="2711"/>
          <ac:spMkLst>
            <pc:docMk/>
            <pc:sldMk cId="2181217464" sldId="287"/>
            <ac:spMk id="46" creationId="{599A2C2D-6C63-4979-855F-7388E9CDD9D2}"/>
          </ac:spMkLst>
        </pc:spChg>
        <pc:spChg chg="mod">
          <ac:chgData name="Mayank Pandey" userId="673ee564788effdd" providerId="LiveId" clId="{F3C781C6-2E92-4D50-9E60-E4965495072F}" dt="2021-07-15T13:50:31.622" v="1042" actId="2711"/>
          <ac:spMkLst>
            <pc:docMk/>
            <pc:sldMk cId="2181217464" sldId="287"/>
            <ac:spMk id="47" creationId="{648EE0DD-09D1-4B72-B74A-A720D6695D3D}"/>
          </ac:spMkLst>
        </pc:spChg>
        <pc:spChg chg="mod">
          <ac:chgData name="Mayank Pandey" userId="673ee564788effdd" providerId="LiveId" clId="{F3C781C6-2E92-4D50-9E60-E4965495072F}" dt="2021-07-15T13:50:31.622" v="1042" actId="2711"/>
          <ac:spMkLst>
            <pc:docMk/>
            <pc:sldMk cId="2181217464" sldId="287"/>
            <ac:spMk id="48" creationId="{4563380E-E7BA-42C7-ADB7-C64E7D663980}"/>
          </ac:spMkLst>
        </pc:spChg>
        <pc:spChg chg="mod">
          <ac:chgData name="Mayank Pandey" userId="673ee564788effdd" providerId="LiveId" clId="{F3C781C6-2E92-4D50-9E60-E4965495072F}" dt="2021-07-15T13:50:31.622" v="1042" actId="2711"/>
          <ac:spMkLst>
            <pc:docMk/>
            <pc:sldMk cId="2181217464" sldId="287"/>
            <ac:spMk id="49" creationId="{41DC6072-8A4C-44FD-BD36-9C0E0D5D0547}"/>
          </ac:spMkLst>
        </pc:spChg>
        <pc:spChg chg="mod">
          <ac:chgData name="Mayank Pandey" userId="673ee564788effdd" providerId="LiveId" clId="{F3C781C6-2E92-4D50-9E60-E4965495072F}" dt="2021-07-15T13:50:31.622" v="1042" actId="2711"/>
          <ac:spMkLst>
            <pc:docMk/>
            <pc:sldMk cId="2181217464" sldId="287"/>
            <ac:spMk id="50" creationId="{0ADDDA95-82DC-45FE-9066-DE52F0A80DB5}"/>
          </ac:spMkLst>
        </pc:spChg>
        <pc:spChg chg="mod">
          <ac:chgData name="Mayank Pandey" userId="673ee564788effdd" providerId="LiveId" clId="{F3C781C6-2E92-4D50-9E60-E4965495072F}" dt="2021-07-15T13:50:31.622" v="1042" actId="2711"/>
          <ac:spMkLst>
            <pc:docMk/>
            <pc:sldMk cId="2181217464" sldId="287"/>
            <ac:spMk id="51" creationId="{7F6347A3-DADF-40E5-8887-8A73F97252DE}"/>
          </ac:spMkLst>
        </pc:spChg>
        <pc:spChg chg="mod">
          <ac:chgData name="Mayank Pandey" userId="673ee564788effdd" providerId="LiveId" clId="{F3C781C6-2E92-4D50-9E60-E4965495072F}" dt="2021-07-15T13:50:31.622" v="1042" actId="2711"/>
          <ac:spMkLst>
            <pc:docMk/>
            <pc:sldMk cId="2181217464" sldId="287"/>
            <ac:spMk id="52" creationId="{0CC3889E-8F58-4677-8D37-510497E320D9}"/>
          </ac:spMkLst>
        </pc:spChg>
        <pc:spChg chg="mod">
          <ac:chgData name="Mayank Pandey" userId="673ee564788effdd" providerId="LiveId" clId="{F3C781C6-2E92-4D50-9E60-E4965495072F}" dt="2021-07-15T13:50:31.622" v="1042" actId="2711"/>
          <ac:spMkLst>
            <pc:docMk/>
            <pc:sldMk cId="2181217464" sldId="287"/>
            <ac:spMk id="53" creationId="{EB76710A-73DF-4247-87F3-65BFCA907822}"/>
          </ac:spMkLst>
        </pc:spChg>
        <pc:spChg chg="mod">
          <ac:chgData name="Mayank Pandey" userId="673ee564788effdd" providerId="LiveId" clId="{F3C781C6-2E92-4D50-9E60-E4965495072F}" dt="2021-07-15T13:50:31.622" v="1042" actId="2711"/>
          <ac:spMkLst>
            <pc:docMk/>
            <pc:sldMk cId="2181217464" sldId="287"/>
            <ac:spMk id="54" creationId="{B187CD00-1B7E-444B-BAE7-4EC3D66FA0F6}"/>
          </ac:spMkLst>
        </pc:spChg>
        <pc:spChg chg="mod">
          <ac:chgData name="Mayank Pandey" userId="673ee564788effdd" providerId="LiveId" clId="{F3C781C6-2E92-4D50-9E60-E4965495072F}" dt="2021-07-15T13:50:31.622" v="1042" actId="2711"/>
          <ac:spMkLst>
            <pc:docMk/>
            <pc:sldMk cId="2181217464" sldId="287"/>
            <ac:spMk id="55" creationId="{4D9D19FE-791F-448D-9F3E-F11A549F1FB9}"/>
          </ac:spMkLst>
        </pc:spChg>
        <pc:grpChg chg="add mod">
          <ac:chgData name="Mayank Pandey" userId="673ee564788effdd" providerId="LiveId" clId="{F3C781C6-2E92-4D50-9E60-E4965495072F}" dt="2021-07-15T13:50:23.300" v="1041" actId="1076"/>
          <ac:grpSpMkLst>
            <pc:docMk/>
            <pc:sldMk cId="2181217464" sldId="287"/>
            <ac:grpSpMk id="8" creationId="{F514AB49-1C26-4D84-847A-DD39187D3429}"/>
          </ac:grpSpMkLst>
        </pc:grpChg>
        <pc:grpChg chg="mod">
          <ac:chgData name="Mayank Pandey" userId="673ee564788effdd" providerId="LiveId" clId="{F3C781C6-2E92-4D50-9E60-E4965495072F}" dt="2021-07-15T13:50:16.827" v="1040"/>
          <ac:grpSpMkLst>
            <pc:docMk/>
            <pc:sldMk cId="2181217464" sldId="287"/>
            <ac:grpSpMk id="12" creationId="{532C6F78-50CD-439C-B0BF-510FB1A53896}"/>
          </ac:grpSpMkLst>
        </pc:grpChg>
        <pc:grpChg chg="mod">
          <ac:chgData name="Mayank Pandey" userId="673ee564788effdd" providerId="LiveId" clId="{F3C781C6-2E92-4D50-9E60-E4965495072F}" dt="2021-07-15T13:50:16.827" v="1040"/>
          <ac:grpSpMkLst>
            <pc:docMk/>
            <pc:sldMk cId="2181217464" sldId="287"/>
            <ac:grpSpMk id="13" creationId="{46D88ABB-6FBF-4982-872D-B8A77A1A9253}"/>
          </ac:grpSpMkLst>
        </pc:grpChg>
        <pc:grpChg chg="mod">
          <ac:chgData name="Mayank Pandey" userId="673ee564788effdd" providerId="LiveId" clId="{F3C781C6-2E92-4D50-9E60-E4965495072F}" dt="2021-07-15T13:50:16.827" v="1040"/>
          <ac:grpSpMkLst>
            <pc:docMk/>
            <pc:sldMk cId="2181217464" sldId="287"/>
            <ac:grpSpMk id="14" creationId="{E88A58D7-7D67-47B3-96CD-A565D55953D0}"/>
          </ac:grpSpMkLst>
        </pc:grpChg>
        <pc:grpChg chg="mod">
          <ac:chgData name="Mayank Pandey" userId="673ee564788effdd" providerId="LiveId" clId="{F3C781C6-2E92-4D50-9E60-E4965495072F}" dt="2021-07-15T13:50:16.827" v="1040"/>
          <ac:grpSpMkLst>
            <pc:docMk/>
            <pc:sldMk cId="2181217464" sldId="287"/>
            <ac:grpSpMk id="15" creationId="{B7DC8C82-B297-4666-BE67-EE84ABF0CDC3}"/>
          </ac:grpSpMkLst>
        </pc:grpChg>
        <pc:picChg chg="mod">
          <ac:chgData name="Mayank Pandey" userId="673ee564788effdd" providerId="LiveId" clId="{F3C781C6-2E92-4D50-9E60-E4965495072F}" dt="2021-07-15T13:50:16.827" v="1040"/>
          <ac:picMkLst>
            <pc:docMk/>
            <pc:sldMk cId="2181217464" sldId="287"/>
            <ac:picMk id="36" creationId="{456D1F9D-0EE7-42A6-B145-1B25D2C5B23A}"/>
          </ac:picMkLst>
        </pc:picChg>
        <pc:picChg chg="mod">
          <ac:chgData name="Mayank Pandey" userId="673ee564788effdd" providerId="LiveId" clId="{F3C781C6-2E92-4D50-9E60-E4965495072F}" dt="2021-07-15T13:50:16.827" v="1040"/>
          <ac:picMkLst>
            <pc:docMk/>
            <pc:sldMk cId="2181217464" sldId="287"/>
            <ac:picMk id="37" creationId="{6218584E-9A66-427C-BBEB-85F515B107E9}"/>
          </ac:picMkLst>
        </pc:picChg>
        <pc:picChg chg="mod">
          <ac:chgData name="Mayank Pandey" userId="673ee564788effdd" providerId="LiveId" clId="{F3C781C6-2E92-4D50-9E60-E4965495072F}" dt="2021-07-15T13:50:16.827" v="1040"/>
          <ac:picMkLst>
            <pc:docMk/>
            <pc:sldMk cId="2181217464" sldId="287"/>
            <ac:picMk id="38" creationId="{047FC79B-D577-48AB-BBBD-A8BB198B7D2F}"/>
          </ac:picMkLst>
        </pc:picChg>
        <pc:picChg chg="mod">
          <ac:chgData name="Mayank Pandey" userId="673ee564788effdd" providerId="LiveId" clId="{F3C781C6-2E92-4D50-9E60-E4965495072F}" dt="2021-07-15T13:50:16.827" v="1040"/>
          <ac:picMkLst>
            <pc:docMk/>
            <pc:sldMk cId="2181217464" sldId="287"/>
            <ac:picMk id="39" creationId="{3F03C386-BFE6-43B8-A1D9-14B794BC12FD}"/>
          </ac:picMkLst>
        </pc:picChg>
        <pc:cxnChg chg="mod">
          <ac:chgData name="Mayank Pandey" userId="673ee564788effdd" providerId="LiveId" clId="{F3C781C6-2E92-4D50-9E60-E4965495072F}" dt="2021-07-15T13:50:16.827" v="1040"/>
          <ac:cxnSpMkLst>
            <pc:docMk/>
            <pc:sldMk cId="2181217464" sldId="287"/>
            <ac:cxnSpMk id="22" creationId="{6BC456A1-14E6-47E2-B42E-915F3B688D2B}"/>
          </ac:cxnSpMkLst>
        </pc:cxnChg>
        <pc:cxnChg chg="mod">
          <ac:chgData name="Mayank Pandey" userId="673ee564788effdd" providerId="LiveId" clId="{F3C781C6-2E92-4D50-9E60-E4965495072F}" dt="2021-07-15T13:50:16.827" v="1040"/>
          <ac:cxnSpMkLst>
            <pc:docMk/>
            <pc:sldMk cId="2181217464" sldId="287"/>
            <ac:cxnSpMk id="23" creationId="{D89EC0CD-527E-49D1-A280-4412E24AD42C}"/>
          </ac:cxnSpMkLst>
        </pc:cxnChg>
        <pc:cxnChg chg="mod">
          <ac:chgData name="Mayank Pandey" userId="673ee564788effdd" providerId="LiveId" clId="{F3C781C6-2E92-4D50-9E60-E4965495072F}" dt="2021-07-15T13:50:16.827" v="1040"/>
          <ac:cxnSpMkLst>
            <pc:docMk/>
            <pc:sldMk cId="2181217464" sldId="287"/>
            <ac:cxnSpMk id="29" creationId="{970DDD16-099A-4996-9619-5A8142C23E55}"/>
          </ac:cxnSpMkLst>
        </pc:cxnChg>
        <pc:cxnChg chg="mod">
          <ac:chgData name="Mayank Pandey" userId="673ee564788effdd" providerId="LiveId" clId="{F3C781C6-2E92-4D50-9E60-E4965495072F}" dt="2021-07-15T13:50:16.827" v="1040"/>
          <ac:cxnSpMkLst>
            <pc:docMk/>
            <pc:sldMk cId="2181217464" sldId="287"/>
            <ac:cxnSpMk id="30" creationId="{11C5F741-4461-4BDC-B272-DF2ACA116F4D}"/>
          </ac:cxnSpMkLst>
        </pc:cxnChg>
        <pc:cxnChg chg="mod">
          <ac:chgData name="Mayank Pandey" userId="673ee564788effdd" providerId="LiveId" clId="{F3C781C6-2E92-4D50-9E60-E4965495072F}" dt="2021-07-15T13:50:16.827" v="1040"/>
          <ac:cxnSpMkLst>
            <pc:docMk/>
            <pc:sldMk cId="2181217464" sldId="287"/>
            <ac:cxnSpMk id="31" creationId="{1684C34F-797C-4187-B3B0-CF1EC6D360C1}"/>
          </ac:cxnSpMkLst>
        </pc:cxnChg>
      </pc:sldChg>
      <pc:sldChg chg="add del">
        <pc:chgData name="Mayank Pandey" userId="673ee564788effdd" providerId="LiveId" clId="{F3C781C6-2E92-4D50-9E60-E4965495072F}" dt="2021-07-15T13:47:04.263" v="1017" actId="47"/>
        <pc:sldMkLst>
          <pc:docMk/>
          <pc:sldMk cId="3976140384" sldId="287"/>
        </pc:sldMkLst>
      </pc:sldChg>
      <pc:sldChg chg="addSp delSp modSp add mod modAnim">
        <pc:chgData name="Mayank Pandey" userId="673ee564788effdd" providerId="LiveId" clId="{F3C781C6-2E92-4D50-9E60-E4965495072F}" dt="2021-07-15T13:52:36.629" v="1074" actId="20577"/>
        <pc:sldMkLst>
          <pc:docMk/>
          <pc:sldMk cId="936610616" sldId="288"/>
        </pc:sldMkLst>
        <pc:spChg chg="mod">
          <ac:chgData name="Mayank Pandey" userId="673ee564788effdd" providerId="LiveId" clId="{F3C781C6-2E92-4D50-9E60-E4965495072F}" dt="2021-07-15T13:52:36.629" v="1074" actId="20577"/>
          <ac:spMkLst>
            <pc:docMk/>
            <pc:sldMk cId="936610616" sldId="288"/>
            <ac:spMk id="2" creationId="{0F02F8DF-4886-40DC-A5E0-2650C907D5EC}"/>
          </ac:spMkLst>
        </pc:spChg>
        <pc:spChg chg="del">
          <ac:chgData name="Mayank Pandey" userId="673ee564788effdd" providerId="LiveId" clId="{F3C781C6-2E92-4D50-9E60-E4965495072F}" dt="2021-07-15T13:51:16.568" v="1044" actId="478"/>
          <ac:spMkLst>
            <pc:docMk/>
            <pc:sldMk cId="936610616" sldId="288"/>
            <ac:spMk id="3" creationId="{B883795B-C411-43A9-900F-E9BD4E952CF7}"/>
          </ac:spMkLst>
        </pc:spChg>
        <pc:spChg chg="add del mod">
          <ac:chgData name="Mayank Pandey" userId="673ee564788effdd" providerId="LiveId" clId="{F3C781C6-2E92-4D50-9E60-E4965495072F}" dt="2021-07-15T13:51:18.867" v="1045" actId="478"/>
          <ac:spMkLst>
            <pc:docMk/>
            <pc:sldMk cId="936610616" sldId="288"/>
            <ac:spMk id="7" creationId="{1C372357-F0CC-4A90-979A-AE4407FDC4A6}"/>
          </ac:spMkLst>
        </pc:spChg>
        <pc:spChg chg="add mod">
          <ac:chgData name="Mayank Pandey" userId="673ee564788effdd" providerId="LiveId" clId="{F3C781C6-2E92-4D50-9E60-E4965495072F}" dt="2021-07-15T13:51:32.934" v="1049" actId="1076"/>
          <ac:spMkLst>
            <pc:docMk/>
            <pc:sldMk cId="936610616" sldId="288"/>
            <ac:spMk id="8" creationId="{D888EBF3-C782-48E5-8B6B-7417D53CE99F}"/>
          </ac:spMkLst>
        </pc:spChg>
        <pc:spChg chg="mod">
          <ac:chgData name="Mayank Pandey" userId="673ee564788effdd" providerId="LiveId" clId="{F3C781C6-2E92-4D50-9E60-E4965495072F}" dt="2021-07-15T13:51:20.197" v="1046"/>
          <ac:spMkLst>
            <pc:docMk/>
            <pc:sldMk cId="936610616" sldId="288"/>
            <ac:spMk id="12" creationId="{2583EE1C-B857-4465-8CF1-3659E245CE28}"/>
          </ac:spMkLst>
        </pc:spChg>
        <pc:spChg chg="mod">
          <ac:chgData name="Mayank Pandey" userId="673ee564788effdd" providerId="LiveId" clId="{F3C781C6-2E92-4D50-9E60-E4965495072F}" dt="2021-07-15T13:51:20.197" v="1046"/>
          <ac:spMkLst>
            <pc:docMk/>
            <pc:sldMk cId="936610616" sldId="288"/>
            <ac:spMk id="13" creationId="{860256F3-3B77-4367-9A85-4804988F49C6}"/>
          </ac:spMkLst>
        </pc:spChg>
        <pc:spChg chg="mod">
          <ac:chgData name="Mayank Pandey" userId="673ee564788effdd" providerId="LiveId" clId="{F3C781C6-2E92-4D50-9E60-E4965495072F}" dt="2021-07-15T13:51:20.197" v="1046"/>
          <ac:spMkLst>
            <pc:docMk/>
            <pc:sldMk cId="936610616" sldId="288"/>
            <ac:spMk id="15" creationId="{980A06EF-2BE6-4755-9889-BF711262652A}"/>
          </ac:spMkLst>
        </pc:spChg>
        <pc:spChg chg="mod">
          <ac:chgData name="Mayank Pandey" userId="673ee564788effdd" providerId="LiveId" clId="{F3C781C6-2E92-4D50-9E60-E4965495072F}" dt="2021-07-15T13:51:20.197" v="1046"/>
          <ac:spMkLst>
            <pc:docMk/>
            <pc:sldMk cId="936610616" sldId="288"/>
            <ac:spMk id="20" creationId="{2C6C1DFE-DB5A-4607-AFC5-09E853D3EF67}"/>
          </ac:spMkLst>
        </pc:spChg>
        <pc:spChg chg="mod">
          <ac:chgData name="Mayank Pandey" userId="673ee564788effdd" providerId="LiveId" clId="{F3C781C6-2E92-4D50-9E60-E4965495072F}" dt="2021-07-15T13:51:20.197" v="1046"/>
          <ac:spMkLst>
            <pc:docMk/>
            <pc:sldMk cId="936610616" sldId="288"/>
            <ac:spMk id="21" creationId="{5B89A70B-BF80-41AD-9E95-D30E3C0BCBB6}"/>
          </ac:spMkLst>
        </pc:spChg>
        <pc:spChg chg="mod">
          <ac:chgData name="Mayank Pandey" userId="673ee564788effdd" providerId="LiveId" clId="{F3C781C6-2E92-4D50-9E60-E4965495072F}" dt="2021-07-15T13:51:20.197" v="1046"/>
          <ac:spMkLst>
            <pc:docMk/>
            <pc:sldMk cId="936610616" sldId="288"/>
            <ac:spMk id="25" creationId="{CD548096-7EF2-4844-B44B-1200A2357DFA}"/>
          </ac:spMkLst>
        </pc:spChg>
        <pc:spChg chg="mod">
          <ac:chgData name="Mayank Pandey" userId="673ee564788effdd" providerId="LiveId" clId="{F3C781C6-2E92-4D50-9E60-E4965495072F}" dt="2021-07-15T13:51:20.197" v="1046"/>
          <ac:spMkLst>
            <pc:docMk/>
            <pc:sldMk cId="936610616" sldId="288"/>
            <ac:spMk id="31" creationId="{A86E19FB-5BD9-4CD1-A172-FD01DE4BEA24}"/>
          </ac:spMkLst>
        </pc:spChg>
        <pc:spChg chg="mod">
          <ac:chgData name="Mayank Pandey" userId="673ee564788effdd" providerId="LiveId" clId="{F3C781C6-2E92-4D50-9E60-E4965495072F}" dt="2021-07-15T13:51:20.197" v="1046"/>
          <ac:spMkLst>
            <pc:docMk/>
            <pc:sldMk cId="936610616" sldId="288"/>
            <ac:spMk id="32" creationId="{A2223C45-D6A5-4AAF-A584-00C5B121D55E}"/>
          </ac:spMkLst>
        </pc:spChg>
        <pc:spChg chg="mod">
          <ac:chgData name="Mayank Pandey" userId="673ee564788effdd" providerId="LiveId" clId="{F3C781C6-2E92-4D50-9E60-E4965495072F}" dt="2021-07-15T13:51:20.197" v="1046"/>
          <ac:spMkLst>
            <pc:docMk/>
            <pc:sldMk cId="936610616" sldId="288"/>
            <ac:spMk id="34" creationId="{ACAEBEC2-4D54-4810-826E-1F5DD2063B2D}"/>
          </ac:spMkLst>
        </pc:spChg>
        <pc:spChg chg="mod">
          <ac:chgData name="Mayank Pandey" userId="673ee564788effdd" providerId="LiveId" clId="{F3C781C6-2E92-4D50-9E60-E4965495072F}" dt="2021-07-15T13:51:20.197" v="1046"/>
          <ac:spMkLst>
            <pc:docMk/>
            <pc:sldMk cId="936610616" sldId="288"/>
            <ac:spMk id="35" creationId="{987C7318-1846-4113-B560-6C6B3821D1D7}"/>
          </ac:spMkLst>
        </pc:spChg>
        <pc:spChg chg="add del mod">
          <ac:chgData name="Mayank Pandey" userId="673ee564788effdd" providerId="LiveId" clId="{F3C781C6-2E92-4D50-9E60-E4965495072F}" dt="2021-07-15T13:52:24.877" v="1058" actId="478"/>
          <ac:spMkLst>
            <pc:docMk/>
            <pc:sldMk cId="936610616" sldId="288"/>
            <ac:spMk id="37" creationId="{CBF4C5A0-74ED-4056-9931-C1B6D5132308}"/>
          </ac:spMkLst>
        </pc:spChg>
        <pc:spChg chg="mod">
          <ac:chgData name="Mayank Pandey" userId="673ee564788effdd" providerId="LiveId" clId="{F3C781C6-2E92-4D50-9E60-E4965495072F}" dt="2021-07-15T13:52:08.755" v="1055" actId="165"/>
          <ac:spMkLst>
            <pc:docMk/>
            <pc:sldMk cId="936610616" sldId="288"/>
            <ac:spMk id="44" creationId="{FBAEA180-8A8A-4631-9862-A5D6D1641ABF}"/>
          </ac:spMkLst>
        </pc:spChg>
        <pc:spChg chg="mod">
          <ac:chgData name="Mayank Pandey" userId="673ee564788effdd" providerId="LiveId" clId="{F3C781C6-2E92-4D50-9E60-E4965495072F}" dt="2021-07-15T13:52:08.755" v="1055" actId="165"/>
          <ac:spMkLst>
            <pc:docMk/>
            <pc:sldMk cId="936610616" sldId="288"/>
            <ac:spMk id="47" creationId="{9DC3040C-BF01-4902-8554-CDBB47A3DF1B}"/>
          </ac:spMkLst>
        </pc:spChg>
        <pc:spChg chg="mod">
          <ac:chgData name="Mayank Pandey" userId="673ee564788effdd" providerId="LiveId" clId="{F3C781C6-2E92-4D50-9E60-E4965495072F}" dt="2021-07-15T13:52:08.755" v="1055" actId="165"/>
          <ac:spMkLst>
            <pc:docMk/>
            <pc:sldMk cId="936610616" sldId="288"/>
            <ac:spMk id="48" creationId="{03DE398B-D88C-42BB-BE02-01707F2A0B2D}"/>
          </ac:spMkLst>
        </pc:spChg>
        <pc:spChg chg="mod">
          <ac:chgData name="Mayank Pandey" userId="673ee564788effdd" providerId="LiveId" clId="{F3C781C6-2E92-4D50-9E60-E4965495072F}" dt="2021-07-15T13:52:08.755" v="1055" actId="165"/>
          <ac:spMkLst>
            <pc:docMk/>
            <pc:sldMk cId="936610616" sldId="288"/>
            <ac:spMk id="49" creationId="{47553C04-620E-43C9-BF4D-75A4CBB5FC07}"/>
          </ac:spMkLst>
        </pc:spChg>
        <pc:spChg chg="mod">
          <ac:chgData name="Mayank Pandey" userId="673ee564788effdd" providerId="LiveId" clId="{F3C781C6-2E92-4D50-9E60-E4965495072F}" dt="2021-07-15T13:52:08.755" v="1055" actId="165"/>
          <ac:spMkLst>
            <pc:docMk/>
            <pc:sldMk cId="936610616" sldId="288"/>
            <ac:spMk id="50" creationId="{68587921-B99F-4584-83ED-93A9F32B7F86}"/>
          </ac:spMkLst>
        </pc:spChg>
        <pc:grpChg chg="add mod">
          <ac:chgData name="Mayank Pandey" userId="673ee564788effdd" providerId="LiveId" clId="{F3C781C6-2E92-4D50-9E60-E4965495072F}" dt="2021-07-15T13:51:32.934" v="1049" actId="1076"/>
          <ac:grpSpMkLst>
            <pc:docMk/>
            <pc:sldMk cId="936610616" sldId="288"/>
            <ac:grpSpMk id="10" creationId="{9AEB8E37-BBD9-4E40-AFCC-A994E9980529}"/>
          </ac:grpSpMkLst>
        </pc:grpChg>
        <pc:grpChg chg="add mod">
          <ac:chgData name="Mayank Pandey" userId="673ee564788effdd" providerId="LiveId" clId="{F3C781C6-2E92-4D50-9E60-E4965495072F}" dt="2021-07-15T13:51:32.934" v="1049" actId="1076"/>
          <ac:grpSpMkLst>
            <pc:docMk/>
            <pc:sldMk cId="936610616" sldId="288"/>
            <ac:grpSpMk id="14" creationId="{E4D4EDBA-CBEC-4871-B603-B4D0EB42B9A2}"/>
          </ac:grpSpMkLst>
        </pc:grpChg>
        <pc:grpChg chg="add mod">
          <ac:chgData name="Mayank Pandey" userId="673ee564788effdd" providerId="LiveId" clId="{F3C781C6-2E92-4D50-9E60-E4965495072F}" dt="2021-07-15T13:51:32.934" v="1049" actId="1076"/>
          <ac:grpSpMkLst>
            <pc:docMk/>
            <pc:sldMk cId="936610616" sldId="288"/>
            <ac:grpSpMk id="17" creationId="{F80A6D74-B592-42FE-9A07-D475222196D6}"/>
          </ac:grpSpMkLst>
        </pc:grpChg>
        <pc:grpChg chg="mod">
          <ac:chgData name="Mayank Pandey" userId="673ee564788effdd" providerId="LiveId" clId="{F3C781C6-2E92-4D50-9E60-E4965495072F}" dt="2021-07-15T13:51:20.197" v="1046"/>
          <ac:grpSpMkLst>
            <pc:docMk/>
            <pc:sldMk cId="936610616" sldId="288"/>
            <ac:grpSpMk id="19" creationId="{9D95AE7F-EDA7-40C1-BA2F-2926005016A1}"/>
          </ac:grpSpMkLst>
        </pc:grpChg>
        <pc:grpChg chg="add mod">
          <ac:chgData name="Mayank Pandey" userId="673ee564788effdd" providerId="LiveId" clId="{F3C781C6-2E92-4D50-9E60-E4965495072F}" dt="2021-07-15T13:51:32.934" v="1049" actId="1076"/>
          <ac:grpSpMkLst>
            <pc:docMk/>
            <pc:sldMk cId="936610616" sldId="288"/>
            <ac:grpSpMk id="23" creationId="{E08CB083-D22D-4D16-9AAD-067E7237D1A1}"/>
          </ac:grpSpMkLst>
        </pc:grpChg>
        <pc:grpChg chg="add mod">
          <ac:chgData name="Mayank Pandey" userId="673ee564788effdd" providerId="LiveId" clId="{F3C781C6-2E92-4D50-9E60-E4965495072F}" dt="2021-07-15T13:51:32.934" v="1049" actId="1076"/>
          <ac:grpSpMkLst>
            <pc:docMk/>
            <pc:sldMk cId="936610616" sldId="288"/>
            <ac:grpSpMk id="26" creationId="{F97A72B8-1515-4CCA-95A4-1F1FD4541957}"/>
          </ac:grpSpMkLst>
        </pc:grpChg>
        <pc:grpChg chg="mod">
          <ac:chgData name="Mayank Pandey" userId="673ee564788effdd" providerId="LiveId" clId="{F3C781C6-2E92-4D50-9E60-E4965495072F}" dt="2021-07-15T13:51:20.197" v="1046"/>
          <ac:grpSpMkLst>
            <pc:docMk/>
            <pc:sldMk cId="936610616" sldId="288"/>
            <ac:grpSpMk id="27" creationId="{B20E2294-D38D-4A70-9380-6B3E3551BB27}"/>
          </ac:grpSpMkLst>
        </pc:grpChg>
        <pc:grpChg chg="mod">
          <ac:chgData name="Mayank Pandey" userId="673ee564788effdd" providerId="LiveId" clId="{F3C781C6-2E92-4D50-9E60-E4965495072F}" dt="2021-07-15T13:51:20.197" v="1046"/>
          <ac:grpSpMkLst>
            <pc:docMk/>
            <pc:sldMk cId="936610616" sldId="288"/>
            <ac:grpSpMk id="28" creationId="{B3CD34FB-1DD9-4171-9C3A-2F511981B0AA}"/>
          </ac:grpSpMkLst>
        </pc:grpChg>
        <pc:grpChg chg="mod">
          <ac:chgData name="Mayank Pandey" userId="673ee564788effdd" providerId="LiveId" clId="{F3C781C6-2E92-4D50-9E60-E4965495072F}" dt="2021-07-15T13:51:20.197" v="1046"/>
          <ac:grpSpMkLst>
            <pc:docMk/>
            <pc:sldMk cId="936610616" sldId="288"/>
            <ac:grpSpMk id="29" creationId="{7582F55E-FDD8-42D6-8D20-BC588FAAD7ED}"/>
          </ac:grpSpMkLst>
        </pc:grpChg>
        <pc:grpChg chg="add del mod">
          <ac:chgData name="Mayank Pandey" userId="673ee564788effdd" providerId="LiveId" clId="{F3C781C6-2E92-4D50-9E60-E4965495072F}" dt="2021-07-15T13:52:08.755" v="1055" actId="165"/>
          <ac:grpSpMkLst>
            <pc:docMk/>
            <pc:sldMk cId="936610616" sldId="288"/>
            <ac:grpSpMk id="39" creationId="{185A59A5-256F-4CDA-BCB5-FCBD86784054}"/>
          </ac:grpSpMkLst>
        </pc:grpChg>
        <pc:grpChg chg="del mod topLvl">
          <ac:chgData name="Mayank Pandey" userId="673ee564788effdd" providerId="LiveId" clId="{F3C781C6-2E92-4D50-9E60-E4965495072F}" dt="2021-07-15T13:52:17.782" v="1057" actId="478"/>
          <ac:grpSpMkLst>
            <pc:docMk/>
            <pc:sldMk cId="936610616" sldId="288"/>
            <ac:grpSpMk id="40" creationId="{99770013-9944-435B-9092-3877B3B04982}"/>
          </ac:grpSpMkLst>
        </pc:grpChg>
        <pc:grpChg chg="mod topLvl">
          <ac:chgData name="Mayank Pandey" userId="673ee564788effdd" providerId="LiveId" clId="{F3C781C6-2E92-4D50-9E60-E4965495072F}" dt="2021-07-15T13:52:08.755" v="1055" actId="165"/>
          <ac:grpSpMkLst>
            <pc:docMk/>
            <pc:sldMk cId="936610616" sldId="288"/>
            <ac:grpSpMk id="41" creationId="{DE54EB60-17B2-45BB-969F-18427A13A903}"/>
          </ac:grpSpMkLst>
        </pc:grpChg>
        <pc:grpChg chg="mod">
          <ac:chgData name="Mayank Pandey" userId="673ee564788effdd" providerId="LiveId" clId="{F3C781C6-2E92-4D50-9E60-E4965495072F}" dt="2021-07-15T13:52:08.755" v="1055" actId="165"/>
          <ac:grpSpMkLst>
            <pc:docMk/>
            <pc:sldMk cId="936610616" sldId="288"/>
            <ac:grpSpMk id="42" creationId="{CAD9A1FF-4EF3-4E52-87E6-6BECD6B5BCB2}"/>
          </ac:grpSpMkLst>
        </pc:grpChg>
        <pc:grpChg chg="mod">
          <ac:chgData name="Mayank Pandey" userId="673ee564788effdd" providerId="LiveId" clId="{F3C781C6-2E92-4D50-9E60-E4965495072F}" dt="2021-07-15T13:52:08.755" v="1055" actId="165"/>
          <ac:grpSpMkLst>
            <pc:docMk/>
            <pc:sldMk cId="936610616" sldId="288"/>
            <ac:grpSpMk id="43" creationId="{D6797061-7A88-404C-9E27-A83212198BBD}"/>
          </ac:grpSpMkLst>
        </pc:grpChg>
        <pc:picChg chg="add mod">
          <ac:chgData name="Mayank Pandey" userId="673ee564788effdd" providerId="LiveId" clId="{F3C781C6-2E92-4D50-9E60-E4965495072F}" dt="2021-07-15T13:51:32.934" v="1049" actId="1076"/>
          <ac:picMkLst>
            <pc:docMk/>
            <pc:sldMk cId="936610616" sldId="288"/>
            <ac:picMk id="9" creationId="{5F540C43-FFA4-44AF-A7BB-976D0331C05D}"/>
          </ac:picMkLst>
        </pc:picChg>
        <pc:picChg chg="add del mod">
          <ac:chgData name="Mayank Pandey" userId="673ee564788effdd" providerId="LiveId" clId="{F3C781C6-2E92-4D50-9E60-E4965495072F}" dt="2021-07-15T13:52:26.928" v="1059" actId="478"/>
          <ac:picMkLst>
            <pc:docMk/>
            <pc:sldMk cId="936610616" sldId="288"/>
            <ac:picMk id="38" creationId="{4DF2E4D9-C695-4D9B-956D-9EE37D81233C}"/>
          </ac:picMkLst>
        </pc:picChg>
        <pc:picChg chg="mod">
          <ac:chgData name="Mayank Pandey" userId="673ee564788effdd" providerId="LiveId" clId="{F3C781C6-2E92-4D50-9E60-E4965495072F}" dt="2021-07-15T13:52:08.755" v="1055" actId="165"/>
          <ac:picMkLst>
            <pc:docMk/>
            <pc:sldMk cId="936610616" sldId="288"/>
            <ac:picMk id="51" creationId="{51DBADA0-A700-472C-B088-49BDD1CCA267}"/>
          </ac:picMkLst>
        </pc:picChg>
        <pc:cxnChg chg="mod">
          <ac:chgData name="Mayank Pandey" userId="673ee564788effdd" providerId="LiveId" clId="{F3C781C6-2E92-4D50-9E60-E4965495072F}" dt="2021-07-15T13:51:51.362" v="1052" actId="14100"/>
          <ac:cxnSpMkLst>
            <pc:docMk/>
            <pc:sldMk cId="936610616" sldId="288"/>
            <ac:cxnSpMk id="11" creationId="{27AC4F80-0C50-4B48-8796-48590726FF7B}"/>
          </ac:cxnSpMkLst>
        </pc:cxnChg>
        <pc:cxnChg chg="mod">
          <ac:chgData name="Mayank Pandey" userId="673ee564788effdd" providerId="LiveId" clId="{F3C781C6-2E92-4D50-9E60-E4965495072F}" dt="2021-07-15T13:51:20.197" v="1046"/>
          <ac:cxnSpMkLst>
            <pc:docMk/>
            <pc:sldMk cId="936610616" sldId="288"/>
            <ac:cxnSpMk id="16" creationId="{1A80C90A-BC86-45B7-800A-5C22DFEF42CB}"/>
          </ac:cxnSpMkLst>
        </pc:cxnChg>
        <pc:cxnChg chg="mod">
          <ac:chgData name="Mayank Pandey" userId="673ee564788effdd" providerId="LiveId" clId="{F3C781C6-2E92-4D50-9E60-E4965495072F}" dt="2021-07-15T13:51:20.197" v="1046"/>
          <ac:cxnSpMkLst>
            <pc:docMk/>
            <pc:sldMk cId="936610616" sldId="288"/>
            <ac:cxnSpMk id="18" creationId="{8A17F3E2-5783-4EB5-A54D-79A26424021C}"/>
          </ac:cxnSpMkLst>
        </pc:cxnChg>
        <pc:cxnChg chg="mod">
          <ac:chgData name="Mayank Pandey" userId="673ee564788effdd" providerId="LiveId" clId="{F3C781C6-2E92-4D50-9E60-E4965495072F}" dt="2021-07-15T13:51:20.197" v="1046"/>
          <ac:cxnSpMkLst>
            <pc:docMk/>
            <pc:sldMk cId="936610616" sldId="288"/>
            <ac:cxnSpMk id="22" creationId="{99663FCF-7845-4AB7-836E-313BBE3C0471}"/>
          </ac:cxnSpMkLst>
        </pc:cxnChg>
        <pc:cxnChg chg="mod">
          <ac:chgData name="Mayank Pandey" userId="673ee564788effdd" providerId="LiveId" clId="{F3C781C6-2E92-4D50-9E60-E4965495072F}" dt="2021-07-15T13:52:02.880" v="1054" actId="1076"/>
          <ac:cxnSpMkLst>
            <pc:docMk/>
            <pc:sldMk cId="936610616" sldId="288"/>
            <ac:cxnSpMk id="24" creationId="{57C75264-DAD5-40B4-8585-D61EB7C7DC0D}"/>
          </ac:cxnSpMkLst>
        </pc:cxnChg>
        <pc:cxnChg chg="mod">
          <ac:chgData name="Mayank Pandey" userId="673ee564788effdd" providerId="LiveId" clId="{F3C781C6-2E92-4D50-9E60-E4965495072F}" dt="2021-07-15T13:52:02.880" v="1054" actId="1076"/>
          <ac:cxnSpMkLst>
            <pc:docMk/>
            <pc:sldMk cId="936610616" sldId="288"/>
            <ac:cxnSpMk id="30" creationId="{264FE2E3-60E5-4DE4-BACB-632C2AC41D97}"/>
          </ac:cxnSpMkLst>
        </pc:cxnChg>
        <pc:cxnChg chg="mod">
          <ac:chgData name="Mayank Pandey" userId="673ee564788effdd" providerId="LiveId" clId="{F3C781C6-2E92-4D50-9E60-E4965495072F}" dt="2021-07-15T13:51:20.197" v="1046"/>
          <ac:cxnSpMkLst>
            <pc:docMk/>
            <pc:sldMk cId="936610616" sldId="288"/>
            <ac:cxnSpMk id="33" creationId="{BEDB7810-022D-4516-96F9-25DFC8D56940}"/>
          </ac:cxnSpMkLst>
        </pc:cxnChg>
        <pc:cxnChg chg="mod">
          <ac:chgData name="Mayank Pandey" userId="673ee564788effdd" providerId="LiveId" clId="{F3C781C6-2E92-4D50-9E60-E4965495072F}" dt="2021-07-15T13:51:20.197" v="1046"/>
          <ac:cxnSpMkLst>
            <pc:docMk/>
            <pc:sldMk cId="936610616" sldId="288"/>
            <ac:cxnSpMk id="36" creationId="{3ABE0944-1F9F-4B68-9587-8A07144CD6AF}"/>
          </ac:cxnSpMkLst>
        </pc:cxnChg>
        <pc:cxnChg chg="mod">
          <ac:chgData name="Mayank Pandey" userId="673ee564788effdd" providerId="LiveId" clId="{F3C781C6-2E92-4D50-9E60-E4965495072F}" dt="2021-07-15T13:52:08.755" v="1055" actId="165"/>
          <ac:cxnSpMkLst>
            <pc:docMk/>
            <pc:sldMk cId="936610616" sldId="288"/>
            <ac:cxnSpMk id="45" creationId="{32657AEF-3CD0-40BD-B1DD-86679A906900}"/>
          </ac:cxnSpMkLst>
        </pc:cxnChg>
        <pc:cxnChg chg="mod">
          <ac:chgData name="Mayank Pandey" userId="673ee564788effdd" providerId="LiveId" clId="{F3C781C6-2E92-4D50-9E60-E4965495072F}" dt="2021-07-15T13:52:08.755" v="1055" actId="165"/>
          <ac:cxnSpMkLst>
            <pc:docMk/>
            <pc:sldMk cId="936610616" sldId="288"/>
            <ac:cxnSpMk id="46" creationId="{83908345-3554-4C03-BE8D-ED80975E758C}"/>
          </ac:cxnSpMkLst>
        </pc:cxnChg>
      </pc:sldChg>
      <pc:sldChg chg="addSp delSp modSp add mod">
        <pc:chgData name="Mayank Pandey" userId="673ee564788effdd" providerId="LiveId" clId="{F3C781C6-2E92-4D50-9E60-E4965495072F}" dt="2021-07-15T13:53:40.135" v="1083"/>
        <pc:sldMkLst>
          <pc:docMk/>
          <pc:sldMk cId="3766996835" sldId="289"/>
        </pc:sldMkLst>
        <pc:spChg chg="mod">
          <ac:chgData name="Mayank Pandey" userId="673ee564788effdd" providerId="LiveId" clId="{F3C781C6-2E92-4D50-9E60-E4965495072F}" dt="2021-07-15T13:53:40.135" v="1083"/>
          <ac:spMkLst>
            <pc:docMk/>
            <pc:sldMk cId="3766996835" sldId="289"/>
            <ac:spMk id="2" creationId="{0F02F8DF-4886-40DC-A5E0-2650C907D5EC}"/>
          </ac:spMkLst>
        </pc:spChg>
        <pc:spChg chg="del">
          <ac:chgData name="Mayank Pandey" userId="673ee564788effdd" providerId="LiveId" clId="{F3C781C6-2E92-4D50-9E60-E4965495072F}" dt="2021-07-15T13:53:06.784" v="1075" actId="478"/>
          <ac:spMkLst>
            <pc:docMk/>
            <pc:sldMk cId="3766996835" sldId="289"/>
            <ac:spMk id="3" creationId="{B883795B-C411-43A9-900F-E9BD4E952CF7}"/>
          </ac:spMkLst>
        </pc:spChg>
        <pc:spChg chg="add del mod">
          <ac:chgData name="Mayank Pandey" userId="673ee564788effdd" providerId="LiveId" clId="{F3C781C6-2E92-4D50-9E60-E4965495072F}" dt="2021-07-15T13:53:09.063" v="1076" actId="478"/>
          <ac:spMkLst>
            <pc:docMk/>
            <pc:sldMk cId="3766996835" sldId="289"/>
            <ac:spMk id="7" creationId="{449E2E12-4692-4698-8FA1-8DB993B44B1D}"/>
          </ac:spMkLst>
        </pc:spChg>
        <pc:graphicFrameChg chg="add mod modGraphic">
          <ac:chgData name="Mayank Pandey" userId="673ee564788effdd" providerId="LiveId" clId="{F3C781C6-2E92-4D50-9E60-E4965495072F}" dt="2021-07-15T13:53:26.987" v="1080" actId="2711"/>
          <ac:graphicFrameMkLst>
            <pc:docMk/>
            <pc:sldMk cId="3766996835" sldId="289"/>
            <ac:graphicFrameMk id="8" creationId="{BEB6B097-7BD5-45AF-9BF1-4A70E37A9BB2}"/>
          </ac:graphicFrameMkLst>
        </pc:graphicFrameChg>
      </pc:sldChg>
      <pc:sldChg chg="addSp delSp modSp add mod">
        <pc:chgData name="Mayank Pandey" userId="673ee564788effdd" providerId="LiveId" clId="{F3C781C6-2E92-4D50-9E60-E4965495072F}" dt="2021-07-15T13:55:38.426" v="1108" actId="1076"/>
        <pc:sldMkLst>
          <pc:docMk/>
          <pc:sldMk cId="951512292" sldId="290"/>
        </pc:sldMkLst>
        <pc:spChg chg="mod">
          <ac:chgData name="Mayank Pandey" userId="673ee564788effdd" providerId="LiveId" clId="{F3C781C6-2E92-4D50-9E60-E4965495072F}" dt="2021-07-15T13:54:02.348" v="1096" actId="20577"/>
          <ac:spMkLst>
            <pc:docMk/>
            <pc:sldMk cId="951512292" sldId="290"/>
            <ac:spMk id="2" creationId="{0F02F8DF-4886-40DC-A5E0-2650C907D5EC}"/>
          </ac:spMkLst>
        </pc:spChg>
        <pc:spChg chg="del">
          <ac:chgData name="Mayank Pandey" userId="673ee564788effdd" providerId="LiveId" clId="{F3C781C6-2E92-4D50-9E60-E4965495072F}" dt="2021-07-15T13:54:05.182" v="1097" actId="478"/>
          <ac:spMkLst>
            <pc:docMk/>
            <pc:sldMk cId="951512292" sldId="290"/>
            <ac:spMk id="3" creationId="{B883795B-C411-43A9-900F-E9BD4E952CF7}"/>
          </ac:spMkLst>
        </pc:spChg>
        <pc:spChg chg="add del mod">
          <ac:chgData name="Mayank Pandey" userId="673ee564788effdd" providerId="LiveId" clId="{F3C781C6-2E92-4D50-9E60-E4965495072F}" dt="2021-07-15T13:54:06.970" v="1098" actId="478"/>
          <ac:spMkLst>
            <pc:docMk/>
            <pc:sldMk cId="951512292" sldId="290"/>
            <ac:spMk id="7" creationId="{3358A0F0-5896-4B18-91B8-DB508AEBEB99}"/>
          </ac:spMkLst>
        </pc:spChg>
        <pc:graphicFrameChg chg="add mod modGraphic">
          <ac:chgData name="Mayank Pandey" userId="673ee564788effdd" providerId="LiveId" clId="{F3C781C6-2E92-4D50-9E60-E4965495072F}" dt="2021-07-15T13:55:38.426" v="1108" actId="1076"/>
          <ac:graphicFrameMkLst>
            <pc:docMk/>
            <pc:sldMk cId="951512292" sldId="290"/>
            <ac:graphicFrameMk id="8" creationId="{EF933C3F-873A-4FE7-A4C8-E529A945141A}"/>
          </ac:graphicFrameMkLst>
        </pc:graphicFrameChg>
      </pc:sldChg>
      <pc:sldChg chg="addSp modSp add mod">
        <pc:chgData name="Mayank Pandey" userId="673ee564788effdd" providerId="LiveId" clId="{F3C781C6-2E92-4D50-9E60-E4965495072F}" dt="2021-07-15T14:11:18.892" v="1379" actId="14100"/>
        <pc:sldMkLst>
          <pc:docMk/>
          <pc:sldMk cId="2480223612" sldId="291"/>
        </pc:sldMkLst>
        <pc:spChg chg="mod">
          <ac:chgData name="Mayank Pandey" userId="673ee564788effdd" providerId="LiveId" clId="{F3C781C6-2E92-4D50-9E60-E4965495072F}" dt="2021-07-15T13:58:28.171" v="1117" actId="20577"/>
          <ac:spMkLst>
            <pc:docMk/>
            <pc:sldMk cId="2480223612" sldId="291"/>
            <ac:spMk id="2" creationId="{0F02F8DF-4886-40DC-A5E0-2650C907D5EC}"/>
          </ac:spMkLst>
        </pc:spChg>
        <pc:spChg chg="mod">
          <ac:chgData name="Mayank Pandey" userId="673ee564788effdd" providerId="LiveId" clId="{F3C781C6-2E92-4D50-9E60-E4965495072F}" dt="2021-07-15T14:09:52.843" v="1344" actId="14100"/>
          <ac:spMkLst>
            <pc:docMk/>
            <pc:sldMk cId="2480223612" sldId="291"/>
            <ac:spMk id="3" creationId="{B883795B-C411-43A9-900F-E9BD4E952CF7}"/>
          </ac:spMkLst>
        </pc:spChg>
        <pc:spChg chg="add mod">
          <ac:chgData name="Mayank Pandey" userId="673ee564788effdd" providerId="LiveId" clId="{F3C781C6-2E92-4D50-9E60-E4965495072F}" dt="2021-07-15T14:10:52.937" v="1373" actId="2711"/>
          <ac:spMkLst>
            <pc:docMk/>
            <pc:sldMk cId="2480223612" sldId="291"/>
            <ac:spMk id="6" creationId="{CBDCB5CE-6E13-426B-9653-778ED1C10B09}"/>
          </ac:spMkLst>
        </pc:spChg>
        <pc:spChg chg="add mod">
          <ac:chgData name="Mayank Pandey" userId="673ee564788effdd" providerId="LiveId" clId="{F3C781C6-2E92-4D50-9E60-E4965495072F}" dt="2021-07-15T14:10:52.937" v="1373" actId="2711"/>
          <ac:spMkLst>
            <pc:docMk/>
            <pc:sldMk cId="2480223612" sldId="291"/>
            <ac:spMk id="7" creationId="{8DB994D0-28F7-465B-AF82-F30F724D5137}"/>
          </ac:spMkLst>
        </pc:spChg>
        <pc:spChg chg="add mod">
          <ac:chgData name="Mayank Pandey" userId="673ee564788effdd" providerId="LiveId" clId="{F3C781C6-2E92-4D50-9E60-E4965495072F}" dt="2021-07-15T14:10:52.937" v="1373" actId="2711"/>
          <ac:spMkLst>
            <pc:docMk/>
            <pc:sldMk cId="2480223612" sldId="291"/>
            <ac:spMk id="8" creationId="{F00D5AB7-6480-4E2D-AA3F-8090EA6428B7}"/>
          </ac:spMkLst>
        </pc:spChg>
        <pc:cxnChg chg="add mod">
          <ac:chgData name="Mayank Pandey" userId="673ee564788effdd" providerId="LiveId" clId="{F3C781C6-2E92-4D50-9E60-E4965495072F}" dt="2021-07-15T14:11:08.303" v="1375" actId="13822"/>
          <ac:cxnSpMkLst>
            <pc:docMk/>
            <pc:sldMk cId="2480223612" sldId="291"/>
            <ac:cxnSpMk id="10" creationId="{B83F4AB4-B11D-4477-89AD-82060AD35478}"/>
          </ac:cxnSpMkLst>
        </pc:cxnChg>
        <pc:cxnChg chg="add mod">
          <ac:chgData name="Mayank Pandey" userId="673ee564788effdd" providerId="LiveId" clId="{F3C781C6-2E92-4D50-9E60-E4965495072F}" dt="2021-07-15T14:11:18.892" v="1379" actId="14100"/>
          <ac:cxnSpMkLst>
            <pc:docMk/>
            <pc:sldMk cId="2480223612" sldId="291"/>
            <ac:cxnSpMk id="11" creationId="{CDBA0BA0-107D-4F5B-BB97-E229B6434D85}"/>
          </ac:cxnSpMkLst>
        </pc:cxnChg>
      </pc:sldChg>
      <pc:sldChg chg="add del">
        <pc:chgData name="Mayank Pandey" userId="673ee564788effdd" providerId="LiveId" clId="{F3C781C6-2E92-4D50-9E60-E4965495072F}" dt="2021-07-15T14:11:56.468" v="1380" actId="47"/>
        <pc:sldMkLst>
          <pc:docMk/>
          <pc:sldMk cId="2305229353" sldId="292"/>
        </pc:sldMkLst>
      </pc:sldChg>
      <pc:sldChg chg="addSp delSp modSp add mod ord">
        <pc:chgData name="Mayank Pandey" userId="673ee564788effdd" providerId="LiveId" clId="{F3C781C6-2E92-4D50-9E60-E4965495072F}" dt="2021-07-15T14:23:58.792" v="1562"/>
        <pc:sldMkLst>
          <pc:docMk/>
          <pc:sldMk cId="2896521758" sldId="292"/>
        </pc:sldMkLst>
        <pc:spChg chg="mod">
          <ac:chgData name="Mayank Pandey" userId="673ee564788effdd" providerId="LiveId" clId="{F3C781C6-2E92-4D50-9E60-E4965495072F}" dt="2021-07-15T14:16:51.574" v="1400" actId="20577"/>
          <ac:spMkLst>
            <pc:docMk/>
            <pc:sldMk cId="2896521758" sldId="292"/>
            <ac:spMk id="2" creationId="{0F02F8DF-4886-40DC-A5E0-2650C907D5EC}"/>
          </ac:spMkLst>
        </pc:spChg>
        <pc:spChg chg="del mod">
          <ac:chgData name="Mayank Pandey" userId="673ee564788effdd" providerId="LiveId" clId="{F3C781C6-2E92-4D50-9E60-E4965495072F}" dt="2021-07-15T14:17:00.575" v="1402" actId="478"/>
          <ac:spMkLst>
            <pc:docMk/>
            <pc:sldMk cId="2896521758" sldId="292"/>
            <ac:spMk id="3" creationId="{B883795B-C411-43A9-900F-E9BD4E952CF7}"/>
          </ac:spMkLst>
        </pc:spChg>
        <pc:spChg chg="add mod">
          <ac:chgData name="Mayank Pandey" userId="673ee564788effdd" providerId="LiveId" clId="{F3C781C6-2E92-4D50-9E60-E4965495072F}" dt="2021-07-15T14:17:36.183" v="1407" actId="1076"/>
          <ac:spMkLst>
            <pc:docMk/>
            <pc:sldMk cId="2896521758" sldId="292"/>
            <ac:spMk id="7" creationId="{7A1AB57D-BB7A-4184-8D3F-4E2A3E4B4F6B}"/>
          </ac:spMkLst>
        </pc:spChg>
        <pc:picChg chg="add mod">
          <ac:chgData name="Mayank Pandey" userId="673ee564788effdd" providerId="LiveId" clId="{F3C781C6-2E92-4D50-9E60-E4965495072F}" dt="2021-07-15T14:17:11.311" v="1404" actId="1076"/>
          <ac:picMkLst>
            <pc:docMk/>
            <pc:sldMk cId="2896521758" sldId="292"/>
            <ac:picMk id="6" creationId="{62E9D4DF-0F2D-42F7-8F7A-1418FBEC9C77}"/>
          </ac:picMkLst>
        </pc:picChg>
      </pc:sldChg>
      <pc:sldChg chg="addSp delSp modSp add mod ord">
        <pc:chgData name="Mayank Pandey" userId="673ee564788effdd" providerId="LiveId" clId="{F3C781C6-2E92-4D50-9E60-E4965495072F}" dt="2021-07-15T14:24:05.109" v="1564"/>
        <pc:sldMkLst>
          <pc:docMk/>
          <pc:sldMk cId="299882097" sldId="293"/>
        </pc:sldMkLst>
        <pc:spChg chg="mod">
          <ac:chgData name="Mayank Pandey" userId="673ee564788effdd" providerId="LiveId" clId="{F3C781C6-2E92-4D50-9E60-E4965495072F}" dt="2021-07-15T14:19:34.675" v="1410" actId="20577"/>
          <ac:spMkLst>
            <pc:docMk/>
            <pc:sldMk cId="299882097" sldId="293"/>
            <ac:spMk id="2" creationId="{0F02F8DF-4886-40DC-A5E0-2650C907D5EC}"/>
          </ac:spMkLst>
        </pc:spChg>
        <pc:spChg chg="del">
          <ac:chgData name="Mayank Pandey" userId="673ee564788effdd" providerId="LiveId" clId="{F3C781C6-2E92-4D50-9E60-E4965495072F}" dt="2021-07-15T14:19:38.469" v="1411" actId="478"/>
          <ac:spMkLst>
            <pc:docMk/>
            <pc:sldMk cId="299882097" sldId="293"/>
            <ac:spMk id="3" creationId="{B883795B-C411-43A9-900F-E9BD4E952CF7}"/>
          </ac:spMkLst>
        </pc:spChg>
        <pc:spChg chg="add del mod">
          <ac:chgData name="Mayank Pandey" userId="673ee564788effdd" providerId="LiveId" clId="{F3C781C6-2E92-4D50-9E60-E4965495072F}" dt="2021-07-15T14:19:40.849" v="1412" actId="478"/>
          <ac:spMkLst>
            <pc:docMk/>
            <pc:sldMk cId="299882097" sldId="293"/>
            <ac:spMk id="7" creationId="{26F94925-7B42-4DC3-A52F-57997AA6B4C3}"/>
          </ac:spMkLst>
        </pc:spChg>
        <pc:picChg chg="add mod">
          <ac:chgData name="Mayank Pandey" userId="673ee564788effdd" providerId="LiveId" clId="{F3C781C6-2E92-4D50-9E60-E4965495072F}" dt="2021-07-15T14:19:49.711" v="1416" actId="1076"/>
          <ac:picMkLst>
            <pc:docMk/>
            <pc:sldMk cId="299882097" sldId="293"/>
            <ac:picMk id="9" creationId="{52599320-6BBE-40AF-9595-8C5720D583F9}"/>
          </ac:picMkLst>
        </pc:picChg>
      </pc:sldChg>
      <pc:sldChg chg="addSp delSp modSp add mod ord">
        <pc:chgData name="Mayank Pandey" userId="673ee564788effdd" providerId="LiveId" clId="{F3C781C6-2E92-4D50-9E60-E4965495072F}" dt="2021-07-15T14:23:53.267" v="1560" actId="20577"/>
        <pc:sldMkLst>
          <pc:docMk/>
          <pc:sldMk cId="3879014549" sldId="294"/>
        </pc:sldMkLst>
        <pc:spChg chg="mod">
          <ac:chgData name="Mayank Pandey" userId="673ee564788effdd" providerId="LiveId" clId="{F3C781C6-2E92-4D50-9E60-E4965495072F}" dt="2021-07-15T14:23:38.933" v="1550" actId="20577"/>
          <ac:spMkLst>
            <pc:docMk/>
            <pc:sldMk cId="3879014549" sldId="294"/>
            <ac:spMk id="2" creationId="{0F02F8DF-4886-40DC-A5E0-2650C907D5EC}"/>
          </ac:spMkLst>
        </pc:spChg>
        <pc:spChg chg="add del mod">
          <ac:chgData name="Mayank Pandey" userId="673ee564788effdd" providerId="LiveId" clId="{F3C781C6-2E92-4D50-9E60-E4965495072F}" dt="2021-07-15T14:23:53.267" v="1560" actId="20577"/>
          <ac:spMkLst>
            <pc:docMk/>
            <pc:sldMk cId="3879014549" sldId="294"/>
            <ac:spMk id="3" creationId="{B883795B-C411-43A9-900F-E9BD4E952CF7}"/>
          </ac:spMkLst>
        </pc:spChg>
        <pc:spChg chg="add del mod">
          <ac:chgData name="Mayank Pandey" userId="673ee564788effdd" providerId="LiveId" clId="{F3C781C6-2E92-4D50-9E60-E4965495072F}" dt="2021-07-15T14:23:10.684" v="1513" actId="478"/>
          <ac:spMkLst>
            <pc:docMk/>
            <pc:sldMk cId="3879014549" sldId="294"/>
            <ac:spMk id="7" creationId="{30FFFBAB-3627-4EC3-9316-ECC98404AB4B}"/>
          </ac:spMkLst>
        </pc:spChg>
        <pc:picChg chg="add del mod">
          <ac:chgData name="Mayank Pandey" userId="673ee564788effdd" providerId="LiveId" clId="{F3C781C6-2E92-4D50-9E60-E4965495072F}" dt="2021-07-15T14:23:09.489" v="1511" actId="22"/>
          <ac:picMkLst>
            <pc:docMk/>
            <pc:sldMk cId="3879014549" sldId="294"/>
            <ac:picMk id="9" creationId="{19F09826-2FB0-4577-8EAA-1B6BB7089B7A}"/>
          </ac:picMkLst>
        </pc:picChg>
      </pc:sldChg>
      <pc:sldChg chg="addSp delSp modSp add del mod">
        <pc:chgData name="Mayank Pandey" userId="673ee564788effdd" providerId="LiveId" clId="{F3C781C6-2E92-4D50-9E60-E4965495072F}" dt="2021-07-15T14:23:04.413" v="1508"/>
        <pc:sldMkLst>
          <pc:docMk/>
          <pc:sldMk cId="1803852933" sldId="295"/>
        </pc:sldMkLst>
        <pc:spChg chg="mod">
          <ac:chgData name="Mayank Pandey" userId="673ee564788effdd" providerId="LiveId" clId="{F3C781C6-2E92-4D50-9E60-E4965495072F}" dt="2021-07-15T14:23:00.739" v="1504" actId="20577"/>
          <ac:spMkLst>
            <pc:docMk/>
            <pc:sldMk cId="1803852933" sldId="295"/>
            <ac:spMk id="2" creationId="{0F02F8DF-4886-40DC-A5E0-2650C907D5EC}"/>
          </ac:spMkLst>
        </pc:spChg>
        <pc:graphicFrameChg chg="add del mod">
          <ac:chgData name="Mayank Pandey" userId="673ee564788effdd" providerId="LiveId" clId="{F3C781C6-2E92-4D50-9E60-E4965495072F}" dt="2021-07-15T14:23:02.893" v="1506"/>
          <ac:graphicFrameMkLst>
            <pc:docMk/>
            <pc:sldMk cId="1803852933" sldId="295"/>
            <ac:graphicFrameMk id="6" creationId="{CAB5636D-C8DD-4585-89C1-CFCB64923D64}"/>
          </ac:graphicFrameMkLst>
        </pc:graphicFrameChg>
        <pc:picChg chg="add del">
          <ac:chgData name="Mayank Pandey" userId="673ee564788effdd" providerId="LiveId" clId="{F3C781C6-2E92-4D50-9E60-E4965495072F}" dt="2021-07-15T14:23:03.964" v="1507" actId="478"/>
          <ac:picMkLst>
            <pc:docMk/>
            <pc:sldMk cId="1803852933" sldId="295"/>
            <ac:picMk id="9" creationId="{19F09826-2FB0-4577-8EAA-1B6BB7089B7A}"/>
          </ac:picMkLst>
        </pc:picChg>
      </pc:sldChg>
      <pc:sldChg chg="addSp delSp modSp add mod">
        <pc:chgData name="Mayank Pandey" userId="673ee564788effdd" providerId="LiveId" clId="{F3C781C6-2E92-4D50-9E60-E4965495072F}" dt="2021-07-15T14:24:27.303" v="1569" actId="1076"/>
        <pc:sldMkLst>
          <pc:docMk/>
          <pc:sldMk cId="1874283602" sldId="295"/>
        </pc:sldMkLst>
        <pc:spChg chg="del">
          <ac:chgData name="Mayank Pandey" userId="673ee564788effdd" providerId="LiveId" clId="{F3C781C6-2E92-4D50-9E60-E4965495072F}" dt="2021-07-15T14:24:12.279" v="1565" actId="478"/>
          <ac:spMkLst>
            <pc:docMk/>
            <pc:sldMk cId="1874283602" sldId="295"/>
            <ac:spMk id="3" creationId="{B883795B-C411-43A9-900F-E9BD4E952CF7}"/>
          </ac:spMkLst>
        </pc:spChg>
        <pc:spChg chg="add del mod">
          <ac:chgData name="Mayank Pandey" userId="673ee564788effdd" providerId="LiveId" clId="{F3C781C6-2E92-4D50-9E60-E4965495072F}" dt="2021-07-15T14:24:14.574" v="1566" actId="478"/>
          <ac:spMkLst>
            <pc:docMk/>
            <pc:sldMk cId="1874283602" sldId="295"/>
            <ac:spMk id="7" creationId="{4A7F8D3E-7EF6-4ADB-9F5C-15F6B122D83A}"/>
          </ac:spMkLst>
        </pc:spChg>
        <pc:picChg chg="add mod">
          <ac:chgData name="Mayank Pandey" userId="673ee564788effdd" providerId="LiveId" clId="{F3C781C6-2E92-4D50-9E60-E4965495072F}" dt="2021-07-15T14:24:27.303" v="1569" actId="1076"/>
          <ac:picMkLst>
            <pc:docMk/>
            <pc:sldMk cId="1874283602" sldId="295"/>
            <ac:picMk id="9" creationId="{ADBB2893-BB30-4DCD-8912-5D77E886B728}"/>
          </ac:picMkLst>
        </pc:picChg>
      </pc:sldChg>
      <pc:sldChg chg="addSp delSp modSp add mod">
        <pc:chgData name="Mayank Pandey" userId="673ee564788effdd" providerId="LiveId" clId="{F3C781C6-2E92-4D50-9E60-E4965495072F}" dt="2021-07-15T14:25:08.884" v="1598"/>
        <pc:sldMkLst>
          <pc:docMk/>
          <pc:sldMk cId="156713340" sldId="296"/>
        </pc:sldMkLst>
        <pc:spChg chg="mod">
          <ac:chgData name="Mayank Pandey" userId="673ee564788effdd" providerId="LiveId" clId="{F3C781C6-2E92-4D50-9E60-E4965495072F}" dt="2021-07-15T14:25:03.903" v="1595" actId="20577"/>
          <ac:spMkLst>
            <pc:docMk/>
            <pc:sldMk cId="156713340" sldId="296"/>
            <ac:spMk id="2" creationId="{0F02F8DF-4886-40DC-A5E0-2650C907D5EC}"/>
          </ac:spMkLst>
        </pc:spChg>
        <pc:spChg chg="del">
          <ac:chgData name="Mayank Pandey" userId="673ee564788effdd" providerId="LiveId" clId="{F3C781C6-2E92-4D50-9E60-E4965495072F}" dt="2021-07-15T14:25:06.159" v="1596" actId="478"/>
          <ac:spMkLst>
            <pc:docMk/>
            <pc:sldMk cId="156713340" sldId="296"/>
            <ac:spMk id="3" creationId="{B883795B-C411-43A9-900F-E9BD4E952CF7}"/>
          </ac:spMkLst>
        </pc:spChg>
        <pc:spChg chg="add del mod">
          <ac:chgData name="Mayank Pandey" userId="673ee564788effdd" providerId="LiveId" clId="{F3C781C6-2E92-4D50-9E60-E4965495072F}" dt="2021-07-15T14:25:07.983" v="1597" actId="478"/>
          <ac:spMkLst>
            <pc:docMk/>
            <pc:sldMk cId="156713340" sldId="296"/>
            <ac:spMk id="7" creationId="{A11104FB-52CC-42CD-8A5D-BA0D67069F9C}"/>
          </ac:spMkLst>
        </pc:spChg>
        <pc:graphicFrameChg chg="add mod">
          <ac:chgData name="Mayank Pandey" userId="673ee564788effdd" providerId="LiveId" clId="{F3C781C6-2E92-4D50-9E60-E4965495072F}" dt="2021-07-15T14:25:08.884" v="1598"/>
          <ac:graphicFrameMkLst>
            <pc:docMk/>
            <pc:sldMk cId="156713340" sldId="296"/>
            <ac:graphicFrameMk id="8" creationId="{4B686705-AC86-4E19-B9F4-946DB476237C}"/>
          </ac:graphicFrameMkLst>
        </pc:graphicFrameChg>
      </pc:sldChg>
      <pc:sldChg chg="add del">
        <pc:chgData name="Mayank Pandey" userId="673ee564788effdd" providerId="LiveId" clId="{F3C781C6-2E92-4D50-9E60-E4965495072F}" dt="2021-07-15T14:22:59.807" v="1503"/>
        <pc:sldMkLst>
          <pc:docMk/>
          <pc:sldMk cId="4265574238" sldId="296"/>
        </pc:sldMkLst>
      </pc:sldChg>
      <pc:sldChg chg="add del">
        <pc:chgData name="Mayank Pandey" userId="673ee564788effdd" providerId="LiveId" clId="{F3C781C6-2E92-4D50-9E60-E4965495072F}" dt="2021-07-15T14:25:19.267" v="1599" actId="47"/>
        <pc:sldMkLst>
          <pc:docMk/>
          <pc:sldMk cId="337619135" sldId="297"/>
        </pc:sldMkLst>
      </pc:sldChg>
      <pc:sldChg chg="modSp add mod">
        <pc:chgData name="Mayank Pandey" userId="673ee564788effdd" providerId="LiveId" clId="{F3C781C6-2E92-4D50-9E60-E4965495072F}" dt="2021-07-16T12:24:13.515" v="1859" actId="1036"/>
        <pc:sldMkLst>
          <pc:docMk/>
          <pc:sldMk cId="3424111617" sldId="297"/>
        </pc:sldMkLst>
        <pc:spChg chg="mod">
          <ac:chgData name="Mayank Pandey" userId="673ee564788effdd" providerId="LiveId" clId="{F3C781C6-2E92-4D50-9E60-E4965495072F}" dt="2021-07-15T14:33:21.432" v="1612" actId="20577"/>
          <ac:spMkLst>
            <pc:docMk/>
            <pc:sldMk cId="3424111617" sldId="297"/>
            <ac:spMk id="2" creationId="{0F02F8DF-4886-40DC-A5E0-2650C907D5EC}"/>
          </ac:spMkLst>
        </pc:spChg>
        <pc:spChg chg="mod">
          <ac:chgData name="Mayank Pandey" userId="673ee564788effdd" providerId="LiveId" clId="{F3C781C6-2E92-4D50-9E60-E4965495072F}" dt="2021-07-16T12:24:13.515" v="1859" actId="1036"/>
          <ac:spMkLst>
            <pc:docMk/>
            <pc:sldMk cId="3424111617" sldId="297"/>
            <ac:spMk id="3" creationId="{B883795B-C411-43A9-900F-E9BD4E952CF7}"/>
          </ac:spMkLst>
        </pc:spChg>
      </pc:sldChg>
      <pc:sldChg chg="modSp add mod">
        <pc:chgData name="Mayank Pandey" userId="673ee564788effdd" providerId="LiveId" clId="{F3C781C6-2E92-4D50-9E60-E4965495072F}" dt="2021-07-20T14:41:47.938" v="4213" actId="20577"/>
        <pc:sldMkLst>
          <pc:docMk/>
          <pc:sldMk cId="2963923285" sldId="298"/>
        </pc:sldMkLst>
        <pc:spChg chg="mod">
          <ac:chgData name="Mayank Pandey" userId="673ee564788effdd" providerId="LiveId" clId="{F3C781C6-2E92-4D50-9E60-E4965495072F}" dt="2021-07-16T12:15:11.464" v="1681" actId="20577"/>
          <ac:spMkLst>
            <pc:docMk/>
            <pc:sldMk cId="2963923285" sldId="298"/>
            <ac:spMk id="2" creationId="{0F02F8DF-4886-40DC-A5E0-2650C907D5EC}"/>
          </ac:spMkLst>
        </pc:spChg>
        <pc:spChg chg="mod">
          <ac:chgData name="Mayank Pandey" userId="673ee564788effdd" providerId="LiveId" clId="{F3C781C6-2E92-4D50-9E60-E4965495072F}" dt="2021-07-20T14:41:47.938" v="4213" actId="20577"/>
          <ac:spMkLst>
            <pc:docMk/>
            <pc:sldMk cId="2963923285" sldId="298"/>
            <ac:spMk id="3" creationId="{B883795B-C411-43A9-900F-E9BD4E952CF7}"/>
          </ac:spMkLst>
        </pc:spChg>
      </pc:sldChg>
      <pc:sldChg chg="add del">
        <pc:chgData name="Mayank Pandey" userId="673ee564788effdd" providerId="LiveId" clId="{F3C781C6-2E92-4D50-9E60-E4965495072F}" dt="2021-07-15T14:35:00.398" v="1637" actId="47"/>
        <pc:sldMkLst>
          <pc:docMk/>
          <pc:sldMk cId="3239467816" sldId="299"/>
        </pc:sldMkLst>
      </pc:sldChg>
      <pc:sldChg chg="add del">
        <pc:chgData name="Mayank Pandey" userId="673ee564788effdd" providerId="LiveId" clId="{F3C781C6-2E92-4D50-9E60-E4965495072F}" dt="2021-07-15T14:33:27.406" v="1614"/>
        <pc:sldMkLst>
          <pc:docMk/>
          <pc:sldMk cId="41801885" sldId="300"/>
        </pc:sldMkLst>
      </pc:sldChg>
      <pc:sldChg chg="modSp add mod">
        <pc:chgData name="Mayank Pandey" userId="673ee564788effdd" providerId="LiveId" clId="{F3C781C6-2E92-4D50-9E60-E4965495072F}" dt="2021-07-16T12:25:02.050" v="1867" actId="20577"/>
        <pc:sldMkLst>
          <pc:docMk/>
          <pc:sldMk cId="984990794" sldId="300"/>
        </pc:sldMkLst>
        <pc:spChg chg="mod">
          <ac:chgData name="Mayank Pandey" userId="673ee564788effdd" providerId="LiveId" clId="{F3C781C6-2E92-4D50-9E60-E4965495072F}" dt="2021-07-16T12:25:02.050" v="1867" actId="20577"/>
          <ac:spMkLst>
            <pc:docMk/>
            <pc:sldMk cId="984990794" sldId="300"/>
            <ac:spMk id="3" creationId="{B883795B-C411-43A9-900F-E9BD4E952CF7}"/>
          </ac:spMkLst>
        </pc:spChg>
      </pc:sldChg>
      <pc:sldChg chg="addSp delSp modSp add mod">
        <pc:chgData name="Mayank Pandey" userId="673ee564788effdd" providerId="LiveId" clId="{F3C781C6-2E92-4D50-9E60-E4965495072F}" dt="2021-07-16T12:49:14.658" v="2343" actId="20577"/>
        <pc:sldMkLst>
          <pc:docMk/>
          <pc:sldMk cId="1010673270" sldId="301"/>
        </pc:sldMkLst>
        <pc:spChg chg="mod">
          <ac:chgData name="Mayank Pandey" userId="673ee564788effdd" providerId="LiveId" clId="{F3C781C6-2E92-4D50-9E60-E4965495072F}" dt="2021-07-16T12:48:27.196" v="2276" actId="20577"/>
          <ac:spMkLst>
            <pc:docMk/>
            <pc:sldMk cId="1010673270" sldId="301"/>
            <ac:spMk id="3" creationId="{B883795B-C411-43A9-900F-E9BD4E952CF7}"/>
          </ac:spMkLst>
        </pc:spChg>
        <pc:spChg chg="add del mod">
          <ac:chgData name="Mayank Pandey" userId="673ee564788effdd" providerId="LiveId" clId="{F3C781C6-2E92-4D50-9E60-E4965495072F}" dt="2021-07-16T12:30:56.845" v="1876"/>
          <ac:spMkLst>
            <pc:docMk/>
            <pc:sldMk cId="1010673270" sldId="301"/>
            <ac:spMk id="6" creationId="{AE37E247-2464-4290-8010-C6B8CBAFEF4D}"/>
          </ac:spMkLst>
        </pc:spChg>
        <pc:spChg chg="add mod">
          <ac:chgData name="Mayank Pandey" userId="673ee564788effdd" providerId="LiveId" clId="{F3C781C6-2E92-4D50-9E60-E4965495072F}" dt="2021-07-16T12:48:40.162" v="2296" actId="20577"/>
          <ac:spMkLst>
            <pc:docMk/>
            <pc:sldMk cId="1010673270" sldId="301"/>
            <ac:spMk id="7" creationId="{A50C9840-6367-4823-99B1-C218F3C9933D}"/>
          </ac:spMkLst>
        </pc:spChg>
        <pc:spChg chg="add mod">
          <ac:chgData name="Mayank Pandey" userId="673ee564788effdd" providerId="LiveId" clId="{F3C781C6-2E92-4D50-9E60-E4965495072F}" dt="2021-07-16T12:49:14.658" v="2343" actId="20577"/>
          <ac:spMkLst>
            <pc:docMk/>
            <pc:sldMk cId="1010673270" sldId="301"/>
            <ac:spMk id="8" creationId="{7469E8E7-EE17-4FF7-9474-824FCD607571}"/>
          </ac:spMkLst>
        </pc:spChg>
      </pc:sldChg>
      <pc:sldChg chg="addSp delSp modSp add mod">
        <pc:chgData name="Mayank Pandey" userId="673ee564788effdd" providerId="LiveId" clId="{F3C781C6-2E92-4D50-9E60-E4965495072F}" dt="2021-07-16T12:53:53.542" v="2368" actId="14100"/>
        <pc:sldMkLst>
          <pc:docMk/>
          <pc:sldMk cId="1600714645" sldId="302"/>
        </pc:sldMkLst>
        <pc:spChg chg="mod">
          <ac:chgData name="Mayank Pandey" userId="673ee564788effdd" providerId="LiveId" clId="{F3C781C6-2E92-4D50-9E60-E4965495072F}" dt="2021-07-16T12:53:30.381" v="2363" actId="20577"/>
          <ac:spMkLst>
            <pc:docMk/>
            <pc:sldMk cId="1600714645" sldId="302"/>
            <ac:spMk id="2" creationId="{0F02F8DF-4886-40DC-A5E0-2650C907D5EC}"/>
          </ac:spMkLst>
        </pc:spChg>
        <pc:spChg chg="del">
          <ac:chgData name="Mayank Pandey" userId="673ee564788effdd" providerId="LiveId" clId="{F3C781C6-2E92-4D50-9E60-E4965495072F}" dt="2021-07-16T12:53:33.155" v="2364" actId="478"/>
          <ac:spMkLst>
            <pc:docMk/>
            <pc:sldMk cId="1600714645" sldId="302"/>
            <ac:spMk id="3" creationId="{B883795B-C411-43A9-900F-E9BD4E952CF7}"/>
          </ac:spMkLst>
        </pc:spChg>
        <pc:spChg chg="add del mod">
          <ac:chgData name="Mayank Pandey" userId="673ee564788effdd" providerId="LiveId" clId="{F3C781C6-2E92-4D50-9E60-E4965495072F}" dt="2021-07-16T12:53:35.217" v="2365" actId="478"/>
          <ac:spMkLst>
            <pc:docMk/>
            <pc:sldMk cId="1600714645" sldId="302"/>
            <ac:spMk id="7" creationId="{1AFDA204-0BE3-4D30-B8FA-9E263BF1464E}"/>
          </ac:spMkLst>
        </pc:spChg>
        <pc:picChg chg="add mod">
          <ac:chgData name="Mayank Pandey" userId="673ee564788effdd" providerId="LiveId" clId="{F3C781C6-2E92-4D50-9E60-E4965495072F}" dt="2021-07-16T12:53:53.542" v="2368" actId="14100"/>
          <ac:picMkLst>
            <pc:docMk/>
            <pc:sldMk cId="1600714645" sldId="302"/>
            <ac:picMk id="9" creationId="{C387B4F3-B28D-4D91-816B-6D7F915F97B3}"/>
          </ac:picMkLst>
        </pc:picChg>
      </pc:sldChg>
      <pc:sldChg chg="modSp add mod">
        <pc:chgData name="Mayank Pandey" userId="673ee564788effdd" providerId="LiveId" clId="{F3C781C6-2E92-4D50-9E60-E4965495072F}" dt="2021-07-16T13:04:38.920" v="2414"/>
        <pc:sldMkLst>
          <pc:docMk/>
          <pc:sldMk cId="197799701" sldId="303"/>
        </pc:sldMkLst>
        <pc:spChg chg="mod">
          <ac:chgData name="Mayank Pandey" userId="673ee564788effdd" providerId="LiveId" clId="{F3C781C6-2E92-4D50-9E60-E4965495072F}" dt="2021-07-16T13:03:45.933" v="2401" actId="20577"/>
          <ac:spMkLst>
            <pc:docMk/>
            <pc:sldMk cId="197799701" sldId="303"/>
            <ac:spMk id="2" creationId="{0F02F8DF-4886-40DC-A5E0-2650C907D5EC}"/>
          </ac:spMkLst>
        </pc:spChg>
        <pc:spChg chg="mod">
          <ac:chgData name="Mayank Pandey" userId="673ee564788effdd" providerId="LiveId" clId="{F3C781C6-2E92-4D50-9E60-E4965495072F}" dt="2021-07-16T13:04:38.920" v="2414"/>
          <ac:spMkLst>
            <pc:docMk/>
            <pc:sldMk cId="197799701" sldId="303"/>
            <ac:spMk id="3" creationId="{B883795B-C411-43A9-900F-E9BD4E952CF7}"/>
          </ac:spMkLst>
        </pc:spChg>
      </pc:sldChg>
      <pc:sldChg chg="add del">
        <pc:chgData name="Mayank Pandey" userId="673ee564788effdd" providerId="LiveId" clId="{F3C781C6-2E92-4D50-9E60-E4965495072F}" dt="2021-07-16T12:54:17.042" v="2369" actId="47"/>
        <pc:sldMkLst>
          <pc:docMk/>
          <pc:sldMk cId="2074952706" sldId="303"/>
        </pc:sldMkLst>
      </pc:sldChg>
      <pc:sldChg chg="add del">
        <pc:chgData name="Mayank Pandey" userId="673ee564788effdd" providerId="LiveId" clId="{F3C781C6-2E92-4D50-9E60-E4965495072F}" dt="2021-07-16T12:54:17.042" v="2369" actId="47"/>
        <pc:sldMkLst>
          <pc:docMk/>
          <pc:sldMk cId="1638940406" sldId="304"/>
        </pc:sldMkLst>
      </pc:sldChg>
      <pc:sldChg chg="addSp modSp add mod">
        <pc:chgData name="Mayank Pandey" userId="673ee564788effdd" providerId="LiveId" clId="{F3C781C6-2E92-4D50-9E60-E4965495072F}" dt="2021-07-16T13:08:07.425" v="2491" actId="1076"/>
        <pc:sldMkLst>
          <pc:docMk/>
          <pc:sldMk cId="2859394439" sldId="304"/>
        </pc:sldMkLst>
        <pc:spChg chg="mod">
          <ac:chgData name="Mayank Pandey" userId="673ee564788effdd" providerId="LiveId" clId="{F3C781C6-2E92-4D50-9E60-E4965495072F}" dt="2021-07-16T13:06:37.438" v="2458" actId="20577"/>
          <ac:spMkLst>
            <pc:docMk/>
            <pc:sldMk cId="2859394439" sldId="304"/>
            <ac:spMk id="2" creationId="{0F02F8DF-4886-40DC-A5E0-2650C907D5EC}"/>
          </ac:spMkLst>
        </pc:spChg>
        <pc:spChg chg="mod">
          <ac:chgData name="Mayank Pandey" userId="673ee564788effdd" providerId="LiveId" clId="{F3C781C6-2E92-4D50-9E60-E4965495072F}" dt="2021-07-16T13:08:00.547" v="2489" actId="27636"/>
          <ac:spMkLst>
            <pc:docMk/>
            <pc:sldMk cId="2859394439" sldId="304"/>
            <ac:spMk id="3" creationId="{B883795B-C411-43A9-900F-E9BD4E952CF7}"/>
          </ac:spMkLst>
        </pc:spChg>
        <pc:graphicFrameChg chg="add mod">
          <ac:chgData name="Mayank Pandey" userId="673ee564788effdd" providerId="LiveId" clId="{F3C781C6-2E92-4D50-9E60-E4965495072F}" dt="2021-07-16T13:08:07.425" v="2491" actId="1076"/>
          <ac:graphicFrameMkLst>
            <pc:docMk/>
            <pc:sldMk cId="2859394439" sldId="304"/>
            <ac:graphicFrameMk id="6" creationId="{081C6AC3-9942-40E5-944C-B08066530EEB}"/>
          </ac:graphicFrameMkLst>
        </pc:graphicFrameChg>
      </pc:sldChg>
      <pc:sldChg chg="addSp modSp add mod">
        <pc:chgData name="Mayank Pandey" userId="673ee564788effdd" providerId="LiveId" clId="{F3C781C6-2E92-4D50-9E60-E4965495072F}" dt="2021-07-16T13:10:13.238" v="2509" actId="1076"/>
        <pc:sldMkLst>
          <pc:docMk/>
          <pc:sldMk cId="3071886760" sldId="305"/>
        </pc:sldMkLst>
        <pc:spChg chg="mod">
          <ac:chgData name="Mayank Pandey" userId="673ee564788effdd" providerId="LiveId" clId="{F3C781C6-2E92-4D50-9E60-E4965495072F}" dt="2021-07-16T13:09:51.249" v="2499" actId="20577"/>
          <ac:spMkLst>
            <pc:docMk/>
            <pc:sldMk cId="3071886760" sldId="305"/>
            <ac:spMk id="2" creationId="{0F02F8DF-4886-40DC-A5E0-2650C907D5EC}"/>
          </ac:spMkLst>
        </pc:spChg>
        <pc:spChg chg="mod">
          <ac:chgData name="Mayank Pandey" userId="673ee564788effdd" providerId="LiveId" clId="{F3C781C6-2E92-4D50-9E60-E4965495072F}" dt="2021-07-16T13:10:08.755" v="2507" actId="14100"/>
          <ac:spMkLst>
            <pc:docMk/>
            <pc:sldMk cId="3071886760" sldId="305"/>
            <ac:spMk id="3" creationId="{B883795B-C411-43A9-900F-E9BD4E952CF7}"/>
          </ac:spMkLst>
        </pc:spChg>
        <pc:spChg chg="mod">
          <ac:chgData name="Mayank Pandey" userId="673ee564788effdd" providerId="LiveId" clId="{F3C781C6-2E92-4D50-9E60-E4965495072F}" dt="2021-07-16T13:10:09.912" v="2508"/>
          <ac:spMkLst>
            <pc:docMk/>
            <pc:sldMk cId="3071886760" sldId="305"/>
            <ac:spMk id="7" creationId="{7AC19C08-4FB1-4F6D-BCFA-DB7F62421F5E}"/>
          </ac:spMkLst>
        </pc:spChg>
        <pc:spChg chg="mod">
          <ac:chgData name="Mayank Pandey" userId="673ee564788effdd" providerId="LiveId" clId="{F3C781C6-2E92-4D50-9E60-E4965495072F}" dt="2021-07-16T13:10:09.912" v="2508"/>
          <ac:spMkLst>
            <pc:docMk/>
            <pc:sldMk cId="3071886760" sldId="305"/>
            <ac:spMk id="8" creationId="{56FFF797-EF69-4937-944D-9FD273429CFD}"/>
          </ac:spMkLst>
        </pc:spChg>
        <pc:spChg chg="mod">
          <ac:chgData name="Mayank Pandey" userId="673ee564788effdd" providerId="LiveId" clId="{F3C781C6-2E92-4D50-9E60-E4965495072F}" dt="2021-07-16T13:10:09.912" v="2508"/>
          <ac:spMkLst>
            <pc:docMk/>
            <pc:sldMk cId="3071886760" sldId="305"/>
            <ac:spMk id="10" creationId="{B33A7958-6832-4C75-9F7B-1275BAE3A2DE}"/>
          </ac:spMkLst>
        </pc:spChg>
        <pc:spChg chg="mod">
          <ac:chgData name="Mayank Pandey" userId="673ee564788effdd" providerId="LiveId" clId="{F3C781C6-2E92-4D50-9E60-E4965495072F}" dt="2021-07-16T13:10:09.912" v="2508"/>
          <ac:spMkLst>
            <pc:docMk/>
            <pc:sldMk cId="3071886760" sldId="305"/>
            <ac:spMk id="11" creationId="{4C5EACBA-AA06-42B6-93A7-411ABD76D376}"/>
          </ac:spMkLst>
        </pc:spChg>
        <pc:spChg chg="add mod">
          <ac:chgData name="Mayank Pandey" userId="673ee564788effdd" providerId="LiveId" clId="{F3C781C6-2E92-4D50-9E60-E4965495072F}" dt="2021-07-16T13:10:13.238" v="2509" actId="1076"/>
          <ac:spMkLst>
            <pc:docMk/>
            <pc:sldMk cId="3071886760" sldId="305"/>
            <ac:spMk id="12" creationId="{3FF6BF21-7B5D-411A-B760-1EBCA269340B}"/>
          </ac:spMkLst>
        </pc:spChg>
        <pc:spChg chg="mod">
          <ac:chgData name="Mayank Pandey" userId="673ee564788effdd" providerId="LiveId" clId="{F3C781C6-2E92-4D50-9E60-E4965495072F}" dt="2021-07-16T13:10:09.912" v="2508"/>
          <ac:spMkLst>
            <pc:docMk/>
            <pc:sldMk cId="3071886760" sldId="305"/>
            <ac:spMk id="14" creationId="{B23CEAEF-BBCB-4F8A-ADBA-5E157BA00B39}"/>
          </ac:spMkLst>
        </pc:spChg>
        <pc:spChg chg="mod">
          <ac:chgData name="Mayank Pandey" userId="673ee564788effdd" providerId="LiveId" clId="{F3C781C6-2E92-4D50-9E60-E4965495072F}" dt="2021-07-16T13:10:09.912" v="2508"/>
          <ac:spMkLst>
            <pc:docMk/>
            <pc:sldMk cId="3071886760" sldId="305"/>
            <ac:spMk id="15" creationId="{D403A83D-F92E-482C-82C6-21FC34EF14E6}"/>
          </ac:spMkLst>
        </pc:spChg>
        <pc:spChg chg="add mod">
          <ac:chgData name="Mayank Pandey" userId="673ee564788effdd" providerId="LiveId" clId="{F3C781C6-2E92-4D50-9E60-E4965495072F}" dt="2021-07-16T13:10:13.238" v="2509" actId="1076"/>
          <ac:spMkLst>
            <pc:docMk/>
            <pc:sldMk cId="3071886760" sldId="305"/>
            <ac:spMk id="16" creationId="{BDFB4172-54E9-439B-8900-FF5D080EBC55}"/>
          </ac:spMkLst>
        </pc:spChg>
        <pc:spChg chg="add mod">
          <ac:chgData name="Mayank Pandey" userId="673ee564788effdd" providerId="LiveId" clId="{F3C781C6-2E92-4D50-9E60-E4965495072F}" dt="2021-07-16T13:10:13.238" v="2509" actId="1076"/>
          <ac:spMkLst>
            <pc:docMk/>
            <pc:sldMk cId="3071886760" sldId="305"/>
            <ac:spMk id="22" creationId="{520F54B1-EF84-4938-95E4-1FDB65C517C8}"/>
          </ac:spMkLst>
        </pc:spChg>
        <pc:grpChg chg="add mod">
          <ac:chgData name="Mayank Pandey" userId="673ee564788effdd" providerId="LiveId" clId="{F3C781C6-2E92-4D50-9E60-E4965495072F}" dt="2021-07-16T13:10:13.238" v="2509" actId="1076"/>
          <ac:grpSpMkLst>
            <pc:docMk/>
            <pc:sldMk cId="3071886760" sldId="305"/>
            <ac:grpSpMk id="6" creationId="{93EFEF22-1998-451C-ADD1-02D5C8BEFB2D}"/>
          </ac:grpSpMkLst>
        </pc:grpChg>
        <pc:grpChg chg="add mod">
          <ac:chgData name="Mayank Pandey" userId="673ee564788effdd" providerId="LiveId" clId="{F3C781C6-2E92-4D50-9E60-E4965495072F}" dt="2021-07-16T13:10:13.238" v="2509" actId="1076"/>
          <ac:grpSpMkLst>
            <pc:docMk/>
            <pc:sldMk cId="3071886760" sldId="305"/>
            <ac:grpSpMk id="9" creationId="{010C557E-5F69-4F04-ADD6-8AB200EF5C6D}"/>
          </ac:grpSpMkLst>
        </pc:grpChg>
        <pc:grpChg chg="add mod">
          <ac:chgData name="Mayank Pandey" userId="673ee564788effdd" providerId="LiveId" clId="{F3C781C6-2E92-4D50-9E60-E4965495072F}" dt="2021-07-16T13:10:13.238" v="2509" actId="1076"/>
          <ac:grpSpMkLst>
            <pc:docMk/>
            <pc:sldMk cId="3071886760" sldId="305"/>
            <ac:grpSpMk id="13" creationId="{D075A1D9-4135-4845-B035-933D9250CA08}"/>
          </ac:grpSpMkLst>
        </pc:grpChg>
        <pc:graphicFrameChg chg="add mod">
          <ac:chgData name="Mayank Pandey" userId="673ee564788effdd" providerId="LiveId" clId="{F3C781C6-2E92-4D50-9E60-E4965495072F}" dt="2021-07-16T13:10:13.238" v="2509" actId="1076"/>
          <ac:graphicFrameMkLst>
            <pc:docMk/>
            <pc:sldMk cId="3071886760" sldId="305"/>
            <ac:graphicFrameMk id="21" creationId="{F6E898F2-0770-4440-8650-EB2D60632359}"/>
          </ac:graphicFrameMkLst>
        </pc:graphicFrameChg>
        <pc:picChg chg="add mod">
          <ac:chgData name="Mayank Pandey" userId="673ee564788effdd" providerId="LiveId" clId="{F3C781C6-2E92-4D50-9E60-E4965495072F}" dt="2021-07-16T13:10:13.238" v="2509" actId="1076"/>
          <ac:picMkLst>
            <pc:docMk/>
            <pc:sldMk cId="3071886760" sldId="305"/>
            <ac:picMk id="17" creationId="{3E7C8089-F6D1-458B-BD9C-7CF392F4794E}"/>
          </ac:picMkLst>
        </pc:picChg>
        <pc:picChg chg="add mod">
          <ac:chgData name="Mayank Pandey" userId="673ee564788effdd" providerId="LiveId" clId="{F3C781C6-2E92-4D50-9E60-E4965495072F}" dt="2021-07-16T13:10:13.238" v="2509" actId="1076"/>
          <ac:picMkLst>
            <pc:docMk/>
            <pc:sldMk cId="3071886760" sldId="305"/>
            <ac:picMk id="18" creationId="{55E73137-E4FB-468E-ABEA-5F36AE90B08E}"/>
          </ac:picMkLst>
        </pc:picChg>
        <pc:picChg chg="add mod">
          <ac:chgData name="Mayank Pandey" userId="673ee564788effdd" providerId="LiveId" clId="{F3C781C6-2E92-4D50-9E60-E4965495072F}" dt="2021-07-16T13:10:13.238" v="2509" actId="1076"/>
          <ac:picMkLst>
            <pc:docMk/>
            <pc:sldMk cId="3071886760" sldId="305"/>
            <ac:picMk id="19" creationId="{8DC03992-2062-4DFC-96CC-41CE24E73D2F}"/>
          </ac:picMkLst>
        </pc:picChg>
        <pc:picChg chg="add mod">
          <ac:chgData name="Mayank Pandey" userId="673ee564788effdd" providerId="LiveId" clId="{F3C781C6-2E92-4D50-9E60-E4965495072F}" dt="2021-07-16T13:10:13.238" v="2509" actId="1076"/>
          <ac:picMkLst>
            <pc:docMk/>
            <pc:sldMk cId="3071886760" sldId="305"/>
            <ac:picMk id="20" creationId="{7402234F-DE3B-4125-9BB0-4861F2384F3D}"/>
          </ac:picMkLst>
        </pc:picChg>
      </pc:sldChg>
      <pc:sldChg chg="addSp modSp add mod modAnim">
        <pc:chgData name="Mayank Pandey" userId="673ee564788effdd" providerId="LiveId" clId="{F3C781C6-2E92-4D50-9E60-E4965495072F}" dt="2021-07-16T13:06:00.437" v="2424" actId="1076"/>
        <pc:sldMkLst>
          <pc:docMk/>
          <pc:sldMk cId="2332838514" sldId="306"/>
        </pc:sldMkLst>
        <pc:spChg chg="mod">
          <ac:chgData name="Mayank Pandey" userId="673ee564788effdd" providerId="LiveId" clId="{F3C781C6-2E92-4D50-9E60-E4965495072F}" dt="2021-07-16T13:05:17.272" v="2417"/>
          <ac:spMkLst>
            <pc:docMk/>
            <pc:sldMk cId="2332838514" sldId="306"/>
            <ac:spMk id="2" creationId="{0F02F8DF-4886-40DC-A5E0-2650C907D5EC}"/>
          </ac:spMkLst>
        </pc:spChg>
        <pc:spChg chg="mod">
          <ac:chgData name="Mayank Pandey" userId="673ee564788effdd" providerId="LiveId" clId="{F3C781C6-2E92-4D50-9E60-E4965495072F}" dt="2021-07-16T13:05:44.227" v="2422" actId="14100"/>
          <ac:spMkLst>
            <pc:docMk/>
            <pc:sldMk cId="2332838514" sldId="306"/>
            <ac:spMk id="3" creationId="{B883795B-C411-43A9-900F-E9BD4E952CF7}"/>
          </ac:spMkLst>
        </pc:spChg>
        <pc:spChg chg="add mod">
          <ac:chgData name="Mayank Pandey" userId="673ee564788effdd" providerId="LiveId" clId="{F3C781C6-2E92-4D50-9E60-E4965495072F}" dt="2021-07-16T13:06:00.437" v="2424" actId="1076"/>
          <ac:spMkLst>
            <pc:docMk/>
            <pc:sldMk cId="2332838514" sldId="306"/>
            <ac:spMk id="6" creationId="{946D605A-7124-4C89-9F21-66D2012C412C}"/>
          </ac:spMkLst>
        </pc:spChg>
        <pc:spChg chg="mod">
          <ac:chgData name="Mayank Pandey" userId="673ee564788effdd" providerId="LiveId" clId="{F3C781C6-2E92-4D50-9E60-E4965495072F}" dt="2021-07-16T13:05:56.335" v="2423"/>
          <ac:spMkLst>
            <pc:docMk/>
            <pc:sldMk cId="2332838514" sldId="306"/>
            <ac:spMk id="8" creationId="{26BB5613-78BC-42FB-8B5C-EFB778E30505}"/>
          </ac:spMkLst>
        </pc:spChg>
        <pc:spChg chg="mod">
          <ac:chgData name="Mayank Pandey" userId="673ee564788effdd" providerId="LiveId" clId="{F3C781C6-2E92-4D50-9E60-E4965495072F}" dt="2021-07-16T13:05:56.335" v="2423"/>
          <ac:spMkLst>
            <pc:docMk/>
            <pc:sldMk cId="2332838514" sldId="306"/>
            <ac:spMk id="9" creationId="{081D14D1-D8F8-4B16-B8C9-2DDEC82DDB6B}"/>
          </ac:spMkLst>
        </pc:spChg>
        <pc:spChg chg="mod">
          <ac:chgData name="Mayank Pandey" userId="673ee564788effdd" providerId="LiveId" clId="{F3C781C6-2E92-4D50-9E60-E4965495072F}" dt="2021-07-16T13:05:56.335" v="2423"/>
          <ac:spMkLst>
            <pc:docMk/>
            <pc:sldMk cId="2332838514" sldId="306"/>
            <ac:spMk id="11" creationId="{810352C1-2289-4E14-AFAC-19BE40EC64B0}"/>
          </ac:spMkLst>
        </pc:spChg>
        <pc:spChg chg="add mod">
          <ac:chgData name="Mayank Pandey" userId="673ee564788effdd" providerId="LiveId" clId="{F3C781C6-2E92-4D50-9E60-E4965495072F}" dt="2021-07-16T13:06:00.437" v="2424" actId="1076"/>
          <ac:spMkLst>
            <pc:docMk/>
            <pc:sldMk cId="2332838514" sldId="306"/>
            <ac:spMk id="13" creationId="{EF26892F-4DBE-46B1-8F2B-B030E31E65D7}"/>
          </ac:spMkLst>
        </pc:spChg>
        <pc:spChg chg="add mod">
          <ac:chgData name="Mayank Pandey" userId="673ee564788effdd" providerId="LiveId" clId="{F3C781C6-2E92-4D50-9E60-E4965495072F}" dt="2021-07-16T13:06:00.437" v="2424" actId="1076"/>
          <ac:spMkLst>
            <pc:docMk/>
            <pc:sldMk cId="2332838514" sldId="306"/>
            <ac:spMk id="14" creationId="{5C2E9AA6-26FB-43C7-98D7-F4E3E0A93729}"/>
          </ac:spMkLst>
        </pc:spChg>
        <pc:spChg chg="add mod">
          <ac:chgData name="Mayank Pandey" userId="673ee564788effdd" providerId="LiveId" clId="{F3C781C6-2E92-4D50-9E60-E4965495072F}" dt="2021-07-16T13:06:00.437" v="2424" actId="1076"/>
          <ac:spMkLst>
            <pc:docMk/>
            <pc:sldMk cId="2332838514" sldId="306"/>
            <ac:spMk id="17" creationId="{D075E7BD-4D6C-47AA-B4A1-16890826141E}"/>
          </ac:spMkLst>
        </pc:spChg>
        <pc:spChg chg="mod">
          <ac:chgData name="Mayank Pandey" userId="673ee564788effdd" providerId="LiveId" clId="{F3C781C6-2E92-4D50-9E60-E4965495072F}" dt="2021-07-16T13:05:56.335" v="2423"/>
          <ac:spMkLst>
            <pc:docMk/>
            <pc:sldMk cId="2332838514" sldId="306"/>
            <ac:spMk id="19" creationId="{004A0108-17C7-430A-B82A-01BE22600A8B}"/>
          </ac:spMkLst>
        </pc:spChg>
        <pc:spChg chg="mod">
          <ac:chgData name="Mayank Pandey" userId="673ee564788effdd" providerId="LiveId" clId="{F3C781C6-2E92-4D50-9E60-E4965495072F}" dt="2021-07-16T13:05:56.335" v="2423"/>
          <ac:spMkLst>
            <pc:docMk/>
            <pc:sldMk cId="2332838514" sldId="306"/>
            <ac:spMk id="20" creationId="{7D99E81D-1E8B-4502-A532-0EB4700C93BF}"/>
          </ac:spMkLst>
        </pc:spChg>
        <pc:spChg chg="mod">
          <ac:chgData name="Mayank Pandey" userId="673ee564788effdd" providerId="LiveId" clId="{F3C781C6-2E92-4D50-9E60-E4965495072F}" dt="2021-07-16T13:05:56.335" v="2423"/>
          <ac:spMkLst>
            <pc:docMk/>
            <pc:sldMk cId="2332838514" sldId="306"/>
            <ac:spMk id="23" creationId="{DB292631-4A0D-48DE-B78F-33651A1189A6}"/>
          </ac:spMkLst>
        </pc:spChg>
        <pc:spChg chg="add mod">
          <ac:chgData name="Mayank Pandey" userId="673ee564788effdd" providerId="LiveId" clId="{F3C781C6-2E92-4D50-9E60-E4965495072F}" dt="2021-07-16T13:06:00.437" v="2424" actId="1076"/>
          <ac:spMkLst>
            <pc:docMk/>
            <pc:sldMk cId="2332838514" sldId="306"/>
            <ac:spMk id="25" creationId="{245B9F77-E804-4ACC-BBA3-E0ACAA99A293}"/>
          </ac:spMkLst>
        </pc:spChg>
        <pc:spChg chg="add mod">
          <ac:chgData name="Mayank Pandey" userId="673ee564788effdd" providerId="LiveId" clId="{F3C781C6-2E92-4D50-9E60-E4965495072F}" dt="2021-07-16T13:06:00.437" v="2424" actId="1076"/>
          <ac:spMkLst>
            <pc:docMk/>
            <pc:sldMk cId="2332838514" sldId="306"/>
            <ac:spMk id="27" creationId="{69A81910-FDF1-49D1-BEA5-945AFE13E8F6}"/>
          </ac:spMkLst>
        </pc:spChg>
        <pc:spChg chg="add mod">
          <ac:chgData name="Mayank Pandey" userId="673ee564788effdd" providerId="LiveId" clId="{F3C781C6-2E92-4D50-9E60-E4965495072F}" dt="2021-07-16T13:06:00.437" v="2424" actId="1076"/>
          <ac:spMkLst>
            <pc:docMk/>
            <pc:sldMk cId="2332838514" sldId="306"/>
            <ac:spMk id="31" creationId="{E484D7AF-59CD-4FF9-995C-3E6401965403}"/>
          </ac:spMkLst>
        </pc:spChg>
        <pc:spChg chg="add mod">
          <ac:chgData name="Mayank Pandey" userId="673ee564788effdd" providerId="LiveId" clId="{F3C781C6-2E92-4D50-9E60-E4965495072F}" dt="2021-07-16T13:06:00.437" v="2424" actId="1076"/>
          <ac:spMkLst>
            <pc:docMk/>
            <pc:sldMk cId="2332838514" sldId="306"/>
            <ac:spMk id="32" creationId="{7328E649-03CF-4340-B47C-62AEEF17CE36}"/>
          </ac:spMkLst>
        </pc:spChg>
        <pc:spChg chg="add mod">
          <ac:chgData name="Mayank Pandey" userId="673ee564788effdd" providerId="LiveId" clId="{F3C781C6-2E92-4D50-9E60-E4965495072F}" dt="2021-07-16T13:06:00.437" v="2424" actId="1076"/>
          <ac:spMkLst>
            <pc:docMk/>
            <pc:sldMk cId="2332838514" sldId="306"/>
            <ac:spMk id="33" creationId="{47D82B8F-3D7F-449D-BEBF-D9487BF38069}"/>
          </ac:spMkLst>
        </pc:spChg>
        <pc:spChg chg="add mod">
          <ac:chgData name="Mayank Pandey" userId="673ee564788effdd" providerId="LiveId" clId="{F3C781C6-2E92-4D50-9E60-E4965495072F}" dt="2021-07-16T13:06:00.437" v="2424" actId="1076"/>
          <ac:spMkLst>
            <pc:docMk/>
            <pc:sldMk cId="2332838514" sldId="306"/>
            <ac:spMk id="34" creationId="{5C5BA05C-9494-42F2-A742-FA9907D6C70F}"/>
          </ac:spMkLst>
        </pc:spChg>
        <pc:grpChg chg="add mod">
          <ac:chgData name="Mayank Pandey" userId="673ee564788effdd" providerId="LiveId" clId="{F3C781C6-2E92-4D50-9E60-E4965495072F}" dt="2021-07-16T13:06:00.437" v="2424" actId="1076"/>
          <ac:grpSpMkLst>
            <pc:docMk/>
            <pc:sldMk cId="2332838514" sldId="306"/>
            <ac:grpSpMk id="7" creationId="{B518BC32-1872-4D77-80AF-E942772A3F33}"/>
          </ac:grpSpMkLst>
        </pc:grpChg>
        <pc:grpChg chg="add mod">
          <ac:chgData name="Mayank Pandey" userId="673ee564788effdd" providerId="LiveId" clId="{F3C781C6-2E92-4D50-9E60-E4965495072F}" dt="2021-07-16T13:06:00.437" v="2424" actId="1076"/>
          <ac:grpSpMkLst>
            <pc:docMk/>
            <pc:sldMk cId="2332838514" sldId="306"/>
            <ac:grpSpMk id="10" creationId="{239DDCAC-0EB6-4246-92E2-ABFD2347D00D}"/>
          </ac:grpSpMkLst>
        </pc:grpChg>
        <pc:grpChg chg="add mod">
          <ac:chgData name="Mayank Pandey" userId="673ee564788effdd" providerId="LiveId" clId="{F3C781C6-2E92-4D50-9E60-E4965495072F}" dt="2021-07-16T13:06:00.437" v="2424" actId="1076"/>
          <ac:grpSpMkLst>
            <pc:docMk/>
            <pc:sldMk cId="2332838514" sldId="306"/>
            <ac:grpSpMk id="18" creationId="{99E5B987-71C5-4785-9973-241E81B27A72}"/>
          </ac:grpSpMkLst>
        </pc:grpChg>
        <pc:grpChg chg="add mod">
          <ac:chgData name="Mayank Pandey" userId="673ee564788effdd" providerId="LiveId" clId="{F3C781C6-2E92-4D50-9E60-E4965495072F}" dt="2021-07-16T13:06:00.437" v="2424" actId="1076"/>
          <ac:grpSpMkLst>
            <pc:docMk/>
            <pc:sldMk cId="2332838514" sldId="306"/>
            <ac:grpSpMk id="22" creationId="{DE1B70E8-5E0B-45CD-9D9F-C4335C2ADD27}"/>
          </ac:grpSpMkLst>
        </pc:grpChg>
        <pc:picChg chg="mod">
          <ac:chgData name="Mayank Pandey" userId="673ee564788effdd" providerId="LiveId" clId="{F3C781C6-2E92-4D50-9E60-E4965495072F}" dt="2021-07-16T13:05:56.335" v="2423"/>
          <ac:picMkLst>
            <pc:docMk/>
            <pc:sldMk cId="2332838514" sldId="306"/>
            <ac:picMk id="12" creationId="{5D602A1E-418D-4F01-9B66-0313AD510D14}"/>
          </ac:picMkLst>
        </pc:picChg>
        <pc:picChg chg="add mod">
          <ac:chgData name="Mayank Pandey" userId="673ee564788effdd" providerId="LiveId" clId="{F3C781C6-2E92-4D50-9E60-E4965495072F}" dt="2021-07-16T13:06:00.437" v="2424" actId="1076"/>
          <ac:picMkLst>
            <pc:docMk/>
            <pc:sldMk cId="2332838514" sldId="306"/>
            <ac:picMk id="16" creationId="{FE06AD73-32C7-4CA0-A5F5-35073D32427A}"/>
          </ac:picMkLst>
        </pc:picChg>
        <pc:picChg chg="mod">
          <ac:chgData name="Mayank Pandey" userId="673ee564788effdd" providerId="LiveId" clId="{F3C781C6-2E92-4D50-9E60-E4965495072F}" dt="2021-07-16T13:05:56.335" v="2423"/>
          <ac:picMkLst>
            <pc:docMk/>
            <pc:sldMk cId="2332838514" sldId="306"/>
            <ac:picMk id="24" creationId="{8B88C337-D6F8-4EC5-8B28-8CD0C1F16E10}"/>
          </ac:picMkLst>
        </pc:picChg>
        <pc:picChg chg="add mod">
          <ac:chgData name="Mayank Pandey" userId="673ee564788effdd" providerId="LiveId" clId="{F3C781C6-2E92-4D50-9E60-E4965495072F}" dt="2021-07-16T13:06:00.437" v="2424" actId="1076"/>
          <ac:picMkLst>
            <pc:docMk/>
            <pc:sldMk cId="2332838514" sldId="306"/>
            <ac:picMk id="26" creationId="{0EB5392B-9CA7-4D86-BD40-52C1B524548B}"/>
          </ac:picMkLst>
        </pc:picChg>
        <pc:picChg chg="add mod">
          <ac:chgData name="Mayank Pandey" userId="673ee564788effdd" providerId="LiveId" clId="{F3C781C6-2E92-4D50-9E60-E4965495072F}" dt="2021-07-16T13:06:00.437" v="2424" actId="1076"/>
          <ac:picMkLst>
            <pc:docMk/>
            <pc:sldMk cId="2332838514" sldId="306"/>
            <ac:picMk id="28" creationId="{18C20C4C-6E1C-4BEF-84AE-2FA5700F18BA}"/>
          </ac:picMkLst>
        </pc:picChg>
        <pc:picChg chg="add mod">
          <ac:chgData name="Mayank Pandey" userId="673ee564788effdd" providerId="LiveId" clId="{F3C781C6-2E92-4D50-9E60-E4965495072F}" dt="2021-07-16T13:06:00.437" v="2424" actId="1076"/>
          <ac:picMkLst>
            <pc:docMk/>
            <pc:sldMk cId="2332838514" sldId="306"/>
            <ac:picMk id="30" creationId="{557BA97C-8BB0-4E7F-A14C-8C807318BFD9}"/>
          </ac:picMkLst>
        </pc:picChg>
        <pc:picChg chg="add mod">
          <ac:chgData name="Mayank Pandey" userId="673ee564788effdd" providerId="LiveId" clId="{F3C781C6-2E92-4D50-9E60-E4965495072F}" dt="2021-07-16T13:06:00.437" v="2424" actId="1076"/>
          <ac:picMkLst>
            <pc:docMk/>
            <pc:sldMk cId="2332838514" sldId="306"/>
            <ac:picMk id="35" creationId="{F568BFD0-53D1-4FE5-80A2-2310B16F262A}"/>
          </ac:picMkLst>
        </pc:picChg>
        <pc:picChg chg="add mod">
          <ac:chgData name="Mayank Pandey" userId="673ee564788effdd" providerId="LiveId" clId="{F3C781C6-2E92-4D50-9E60-E4965495072F}" dt="2021-07-16T13:06:00.437" v="2424" actId="1076"/>
          <ac:picMkLst>
            <pc:docMk/>
            <pc:sldMk cId="2332838514" sldId="306"/>
            <ac:picMk id="36" creationId="{B63FD7E9-F041-441A-9AA9-139790387F37}"/>
          </ac:picMkLst>
        </pc:picChg>
        <pc:cxnChg chg="add mod">
          <ac:chgData name="Mayank Pandey" userId="673ee564788effdd" providerId="LiveId" clId="{F3C781C6-2E92-4D50-9E60-E4965495072F}" dt="2021-07-16T13:06:00.437" v="2424" actId="1076"/>
          <ac:cxnSpMkLst>
            <pc:docMk/>
            <pc:sldMk cId="2332838514" sldId="306"/>
            <ac:cxnSpMk id="15" creationId="{4794D2FE-7EC4-4961-B314-C562F172E630}"/>
          </ac:cxnSpMkLst>
        </pc:cxnChg>
        <pc:cxnChg chg="add mod">
          <ac:chgData name="Mayank Pandey" userId="673ee564788effdd" providerId="LiveId" clId="{F3C781C6-2E92-4D50-9E60-E4965495072F}" dt="2021-07-16T13:06:00.437" v="2424" actId="1076"/>
          <ac:cxnSpMkLst>
            <pc:docMk/>
            <pc:sldMk cId="2332838514" sldId="306"/>
            <ac:cxnSpMk id="21" creationId="{20F2E13E-6B05-4DE8-8863-29DA5F5C9D44}"/>
          </ac:cxnSpMkLst>
        </pc:cxnChg>
        <pc:cxnChg chg="add mod">
          <ac:chgData name="Mayank Pandey" userId="673ee564788effdd" providerId="LiveId" clId="{F3C781C6-2E92-4D50-9E60-E4965495072F}" dt="2021-07-16T13:06:00.437" v="2424" actId="1076"/>
          <ac:cxnSpMkLst>
            <pc:docMk/>
            <pc:sldMk cId="2332838514" sldId="306"/>
            <ac:cxnSpMk id="29" creationId="{D67DBF89-0D26-4A19-9332-1E0E98933783}"/>
          </ac:cxnSpMkLst>
        </pc:cxnChg>
      </pc:sldChg>
      <pc:sldChg chg="addSp delSp modSp add mod">
        <pc:chgData name="Mayank Pandey" userId="673ee564788effdd" providerId="LiveId" clId="{F3C781C6-2E92-4D50-9E60-E4965495072F}" dt="2021-07-16T13:12:03.200" v="2557" actId="20577"/>
        <pc:sldMkLst>
          <pc:docMk/>
          <pc:sldMk cId="3381395417" sldId="307"/>
        </pc:sldMkLst>
        <pc:spChg chg="mod">
          <ac:chgData name="Mayank Pandey" userId="673ee564788effdd" providerId="LiveId" clId="{F3C781C6-2E92-4D50-9E60-E4965495072F}" dt="2021-07-16T13:12:03.200" v="2557" actId="20577"/>
          <ac:spMkLst>
            <pc:docMk/>
            <pc:sldMk cId="3381395417" sldId="307"/>
            <ac:spMk id="2" creationId="{0F02F8DF-4886-40DC-A5E0-2650C907D5EC}"/>
          </ac:spMkLst>
        </pc:spChg>
        <pc:spChg chg="del">
          <ac:chgData name="Mayank Pandey" userId="673ee564788effdd" providerId="LiveId" clId="{F3C781C6-2E92-4D50-9E60-E4965495072F}" dt="2021-07-16T13:11:50.923" v="2531" actId="478"/>
          <ac:spMkLst>
            <pc:docMk/>
            <pc:sldMk cId="3381395417" sldId="307"/>
            <ac:spMk id="3" creationId="{B883795B-C411-43A9-900F-E9BD4E952CF7}"/>
          </ac:spMkLst>
        </pc:spChg>
        <pc:spChg chg="add del mod">
          <ac:chgData name="Mayank Pandey" userId="673ee564788effdd" providerId="LiveId" clId="{F3C781C6-2E92-4D50-9E60-E4965495072F}" dt="2021-07-16T13:11:53.022" v="2532" actId="478"/>
          <ac:spMkLst>
            <pc:docMk/>
            <pc:sldMk cId="3381395417" sldId="307"/>
            <ac:spMk id="7" creationId="{14476599-B109-4E1C-8065-A23E85A5407D}"/>
          </ac:spMkLst>
        </pc:spChg>
        <pc:spChg chg="add mod">
          <ac:chgData name="Mayank Pandey" userId="673ee564788effdd" providerId="LiveId" clId="{F3C781C6-2E92-4D50-9E60-E4965495072F}" dt="2021-07-16T13:11:57.012" v="2534" actId="1076"/>
          <ac:spMkLst>
            <pc:docMk/>
            <pc:sldMk cId="3381395417" sldId="307"/>
            <ac:spMk id="8" creationId="{9FAD10E6-31D2-46D9-8A6D-462BDB610760}"/>
          </ac:spMkLst>
        </pc:spChg>
        <pc:spChg chg="mod">
          <ac:chgData name="Mayank Pandey" userId="673ee564788effdd" providerId="LiveId" clId="{F3C781C6-2E92-4D50-9E60-E4965495072F}" dt="2021-07-16T13:11:53.990" v="2533"/>
          <ac:spMkLst>
            <pc:docMk/>
            <pc:sldMk cId="3381395417" sldId="307"/>
            <ac:spMk id="11" creationId="{0EA25959-12CF-45C5-9061-9093D57D0996}"/>
          </ac:spMkLst>
        </pc:spChg>
        <pc:spChg chg="mod">
          <ac:chgData name="Mayank Pandey" userId="673ee564788effdd" providerId="LiveId" clId="{F3C781C6-2E92-4D50-9E60-E4965495072F}" dt="2021-07-16T13:11:53.990" v="2533"/>
          <ac:spMkLst>
            <pc:docMk/>
            <pc:sldMk cId="3381395417" sldId="307"/>
            <ac:spMk id="14" creationId="{EFE2332C-1FDA-4A5B-B361-1E1F545F5C39}"/>
          </ac:spMkLst>
        </pc:spChg>
        <pc:spChg chg="mod">
          <ac:chgData name="Mayank Pandey" userId="673ee564788effdd" providerId="LiveId" clId="{F3C781C6-2E92-4D50-9E60-E4965495072F}" dt="2021-07-16T13:11:53.990" v="2533"/>
          <ac:spMkLst>
            <pc:docMk/>
            <pc:sldMk cId="3381395417" sldId="307"/>
            <ac:spMk id="15" creationId="{8A414ED5-6625-467D-B6D8-AF05921D7651}"/>
          </ac:spMkLst>
        </pc:spChg>
        <pc:spChg chg="mod">
          <ac:chgData name="Mayank Pandey" userId="673ee564788effdd" providerId="LiveId" clId="{F3C781C6-2E92-4D50-9E60-E4965495072F}" dt="2021-07-16T13:11:53.990" v="2533"/>
          <ac:spMkLst>
            <pc:docMk/>
            <pc:sldMk cId="3381395417" sldId="307"/>
            <ac:spMk id="16" creationId="{F44ABF3B-867B-458E-B821-99E568B38156}"/>
          </ac:spMkLst>
        </pc:spChg>
        <pc:spChg chg="mod">
          <ac:chgData name="Mayank Pandey" userId="673ee564788effdd" providerId="LiveId" clId="{F3C781C6-2E92-4D50-9E60-E4965495072F}" dt="2021-07-16T13:11:53.990" v="2533"/>
          <ac:spMkLst>
            <pc:docMk/>
            <pc:sldMk cId="3381395417" sldId="307"/>
            <ac:spMk id="19" creationId="{D7D7507F-FEC0-4BFB-8D61-3CAF5030DD34}"/>
          </ac:spMkLst>
        </pc:spChg>
        <pc:spChg chg="mod">
          <ac:chgData name="Mayank Pandey" userId="673ee564788effdd" providerId="LiveId" clId="{F3C781C6-2E92-4D50-9E60-E4965495072F}" dt="2021-07-16T13:11:53.990" v="2533"/>
          <ac:spMkLst>
            <pc:docMk/>
            <pc:sldMk cId="3381395417" sldId="307"/>
            <ac:spMk id="22" creationId="{21FF8342-4673-4A13-9815-5F5F22600900}"/>
          </ac:spMkLst>
        </pc:spChg>
        <pc:spChg chg="mod">
          <ac:chgData name="Mayank Pandey" userId="673ee564788effdd" providerId="LiveId" clId="{F3C781C6-2E92-4D50-9E60-E4965495072F}" dt="2021-07-16T13:11:53.990" v="2533"/>
          <ac:spMkLst>
            <pc:docMk/>
            <pc:sldMk cId="3381395417" sldId="307"/>
            <ac:spMk id="24" creationId="{33A1CF79-D5FA-416C-BACB-EB5339B130DC}"/>
          </ac:spMkLst>
        </pc:spChg>
        <pc:spChg chg="mod">
          <ac:chgData name="Mayank Pandey" userId="673ee564788effdd" providerId="LiveId" clId="{F3C781C6-2E92-4D50-9E60-E4965495072F}" dt="2021-07-16T13:11:53.990" v="2533"/>
          <ac:spMkLst>
            <pc:docMk/>
            <pc:sldMk cId="3381395417" sldId="307"/>
            <ac:spMk id="26" creationId="{F427D143-9556-4A62-9C7C-C49005E88C6C}"/>
          </ac:spMkLst>
        </pc:spChg>
        <pc:spChg chg="mod">
          <ac:chgData name="Mayank Pandey" userId="673ee564788effdd" providerId="LiveId" clId="{F3C781C6-2E92-4D50-9E60-E4965495072F}" dt="2021-07-16T13:11:53.990" v="2533"/>
          <ac:spMkLst>
            <pc:docMk/>
            <pc:sldMk cId="3381395417" sldId="307"/>
            <ac:spMk id="27" creationId="{93AE6071-2F3E-42FA-ADEC-77CCCD1830F1}"/>
          </ac:spMkLst>
        </pc:spChg>
        <pc:spChg chg="mod">
          <ac:chgData name="Mayank Pandey" userId="673ee564788effdd" providerId="LiveId" clId="{F3C781C6-2E92-4D50-9E60-E4965495072F}" dt="2021-07-16T13:11:53.990" v="2533"/>
          <ac:spMkLst>
            <pc:docMk/>
            <pc:sldMk cId="3381395417" sldId="307"/>
            <ac:spMk id="30" creationId="{8E705F4F-1210-4485-A740-05A6609D700A}"/>
          </ac:spMkLst>
        </pc:spChg>
        <pc:spChg chg="mod">
          <ac:chgData name="Mayank Pandey" userId="673ee564788effdd" providerId="LiveId" clId="{F3C781C6-2E92-4D50-9E60-E4965495072F}" dt="2021-07-16T13:11:53.990" v="2533"/>
          <ac:spMkLst>
            <pc:docMk/>
            <pc:sldMk cId="3381395417" sldId="307"/>
            <ac:spMk id="34" creationId="{A412DCF1-6582-457C-BC79-EB33AECF8088}"/>
          </ac:spMkLst>
        </pc:spChg>
        <pc:spChg chg="mod">
          <ac:chgData name="Mayank Pandey" userId="673ee564788effdd" providerId="LiveId" clId="{F3C781C6-2E92-4D50-9E60-E4965495072F}" dt="2021-07-16T13:11:53.990" v="2533"/>
          <ac:spMkLst>
            <pc:docMk/>
            <pc:sldMk cId="3381395417" sldId="307"/>
            <ac:spMk id="35" creationId="{6CF1245F-5F70-472C-A842-124EED19EC95}"/>
          </ac:spMkLst>
        </pc:spChg>
        <pc:spChg chg="mod">
          <ac:chgData name="Mayank Pandey" userId="673ee564788effdd" providerId="LiveId" clId="{F3C781C6-2E92-4D50-9E60-E4965495072F}" dt="2021-07-16T13:11:53.990" v="2533"/>
          <ac:spMkLst>
            <pc:docMk/>
            <pc:sldMk cId="3381395417" sldId="307"/>
            <ac:spMk id="36" creationId="{BE258327-A016-4BE8-BF05-6033590B0BFC}"/>
          </ac:spMkLst>
        </pc:spChg>
        <pc:spChg chg="mod">
          <ac:chgData name="Mayank Pandey" userId="673ee564788effdd" providerId="LiveId" clId="{F3C781C6-2E92-4D50-9E60-E4965495072F}" dt="2021-07-16T13:11:53.990" v="2533"/>
          <ac:spMkLst>
            <pc:docMk/>
            <pc:sldMk cId="3381395417" sldId="307"/>
            <ac:spMk id="40" creationId="{E401FD37-1724-49B3-AA53-6615C5B94A4B}"/>
          </ac:spMkLst>
        </pc:spChg>
        <pc:spChg chg="mod">
          <ac:chgData name="Mayank Pandey" userId="673ee564788effdd" providerId="LiveId" clId="{F3C781C6-2E92-4D50-9E60-E4965495072F}" dt="2021-07-16T13:11:53.990" v="2533"/>
          <ac:spMkLst>
            <pc:docMk/>
            <pc:sldMk cId="3381395417" sldId="307"/>
            <ac:spMk id="41" creationId="{EEC8C908-EDF2-4888-B3DE-FCD5D7814F93}"/>
          </ac:spMkLst>
        </pc:spChg>
        <pc:spChg chg="mod">
          <ac:chgData name="Mayank Pandey" userId="673ee564788effdd" providerId="LiveId" clId="{F3C781C6-2E92-4D50-9E60-E4965495072F}" dt="2021-07-16T13:11:53.990" v="2533"/>
          <ac:spMkLst>
            <pc:docMk/>
            <pc:sldMk cId="3381395417" sldId="307"/>
            <ac:spMk id="42" creationId="{9BE667B9-D0EF-42C4-A009-D3BDF55693B6}"/>
          </ac:spMkLst>
        </pc:spChg>
        <pc:spChg chg="mod">
          <ac:chgData name="Mayank Pandey" userId="673ee564788effdd" providerId="LiveId" clId="{F3C781C6-2E92-4D50-9E60-E4965495072F}" dt="2021-07-16T13:11:53.990" v="2533"/>
          <ac:spMkLst>
            <pc:docMk/>
            <pc:sldMk cId="3381395417" sldId="307"/>
            <ac:spMk id="46" creationId="{DD0ADE80-45C7-4C1D-ABF2-C823834D1F42}"/>
          </ac:spMkLst>
        </pc:spChg>
        <pc:spChg chg="mod">
          <ac:chgData name="Mayank Pandey" userId="673ee564788effdd" providerId="LiveId" clId="{F3C781C6-2E92-4D50-9E60-E4965495072F}" dt="2021-07-16T13:11:53.990" v="2533"/>
          <ac:spMkLst>
            <pc:docMk/>
            <pc:sldMk cId="3381395417" sldId="307"/>
            <ac:spMk id="47" creationId="{AEFE426D-ABB1-4BF7-85EA-E644704A5AF4}"/>
          </ac:spMkLst>
        </pc:spChg>
        <pc:spChg chg="mod">
          <ac:chgData name="Mayank Pandey" userId="673ee564788effdd" providerId="LiveId" clId="{F3C781C6-2E92-4D50-9E60-E4965495072F}" dt="2021-07-16T13:11:53.990" v="2533"/>
          <ac:spMkLst>
            <pc:docMk/>
            <pc:sldMk cId="3381395417" sldId="307"/>
            <ac:spMk id="48" creationId="{724EE904-C46C-4E2A-956C-FA5C8EEC3710}"/>
          </ac:spMkLst>
        </pc:spChg>
        <pc:spChg chg="add mod">
          <ac:chgData name="Mayank Pandey" userId="673ee564788effdd" providerId="LiveId" clId="{F3C781C6-2E92-4D50-9E60-E4965495072F}" dt="2021-07-16T13:11:57.012" v="2534" actId="1076"/>
          <ac:spMkLst>
            <pc:docMk/>
            <pc:sldMk cId="3381395417" sldId="307"/>
            <ac:spMk id="50" creationId="{0FCBF77D-A7BD-45B1-925D-1189FAF56783}"/>
          </ac:spMkLst>
        </pc:spChg>
        <pc:spChg chg="add mod">
          <ac:chgData name="Mayank Pandey" userId="673ee564788effdd" providerId="LiveId" clId="{F3C781C6-2E92-4D50-9E60-E4965495072F}" dt="2021-07-16T13:11:57.012" v="2534" actId="1076"/>
          <ac:spMkLst>
            <pc:docMk/>
            <pc:sldMk cId="3381395417" sldId="307"/>
            <ac:spMk id="51" creationId="{B82B43EF-2FAE-4801-9292-51E2A7F7FF36}"/>
          </ac:spMkLst>
        </pc:spChg>
        <pc:spChg chg="add mod">
          <ac:chgData name="Mayank Pandey" userId="673ee564788effdd" providerId="LiveId" clId="{F3C781C6-2E92-4D50-9E60-E4965495072F}" dt="2021-07-16T13:11:57.012" v="2534" actId="1076"/>
          <ac:spMkLst>
            <pc:docMk/>
            <pc:sldMk cId="3381395417" sldId="307"/>
            <ac:spMk id="52" creationId="{699DEA20-68C9-4124-A4A7-B07E4FD8766C}"/>
          </ac:spMkLst>
        </pc:spChg>
        <pc:spChg chg="add mod">
          <ac:chgData name="Mayank Pandey" userId="673ee564788effdd" providerId="LiveId" clId="{F3C781C6-2E92-4D50-9E60-E4965495072F}" dt="2021-07-16T13:11:57.012" v="2534" actId="1076"/>
          <ac:spMkLst>
            <pc:docMk/>
            <pc:sldMk cId="3381395417" sldId="307"/>
            <ac:spMk id="53" creationId="{4A5B8EBE-017E-4561-82C8-E38A8F3E5F88}"/>
          </ac:spMkLst>
        </pc:spChg>
        <pc:spChg chg="add mod">
          <ac:chgData name="Mayank Pandey" userId="673ee564788effdd" providerId="LiveId" clId="{F3C781C6-2E92-4D50-9E60-E4965495072F}" dt="2021-07-16T13:11:57.012" v="2534" actId="1076"/>
          <ac:spMkLst>
            <pc:docMk/>
            <pc:sldMk cId="3381395417" sldId="307"/>
            <ac:spMk id="54" creationId="{D5032043-C85C-4B96-8B75-6BEBA2003512}"/>
          </ac:spMkLst>
        </pc:spChg>
        <pc:spChg chg="mod">
          <ac:chgData name="Mayank Pandey" userId="673ee564788effdd" providerId="LiveId" clId="{F3C781C6-2E92-4D50-9E60-E4965495072F}" dt="2021-07-16T13:11:53.990" v="2533"/>
          <ac:spMkLst>
            <pc:docMk/>
            <pc:sldMk cId="3381395417" sldId="307"/>
            <ac:spMk id="57" creationId="{2D893487-1286-4C52-B723-C0C4AA358054}"/>
          </ac:spMkLst>
        </pc:spChg>
        <pc:spChg chg="mod">
          <ac:chgData name="Mayank Pandey" userId="673ee564788effdd" providerId="LiveId" clId="{F3C781C6-2E92-4D50-9E60-E4965495072F}" dt="2021-07-16T13:11:53.990" v="2533"/>
          <ac:spMkLst>
            <pc:docMk/>
            <pc:sldMk cId="3381395417" sldId="307"/>
            <ac:spMk id="60" creationId="{47C6971F-33B5-4303-B081-DCC3EA46BA43}"/>
          </ac:spMkLst>
        </pc:spChg>
        <pc:spChg chg="mod">
          <ac:chgData name="Mayank Pandey" userId="673ee564788effdd" providerId="LiveId" clId="{F3C781C6-2E92-4D50-9E60-E4965495072F}" dt="2021-07-16T13:11:53.990" v="2533"/>
          <ac:spMkLst>
            <pc:docMk/>
            <pc:sldMk cId="3381395417" sldId="307"/>
            <ac:spMk id="62" creationId="{1F3DDB8D-F639-4875-B9F0-225F7C56E9CF}"/>
          </ac:spMkLst>
        </pc:spChg>
        <pc:spChg chg="mod">
          <ac:chgData name="Mayank Pandey" userId="673ee564788effdd" providerId="LiveId" clId="{F3C781C6-2E92-4D50-9E60-E4965495072F}" dt="2021-07-16T13:11:53.990" v="2533"/>
          <ac:spMkLst>
            <pc:docMk/>
            <pc:sldMk cId="3381395417" sldId="307"/>
            <ac:spMk id="63" creationId="{3B6B7C6F-9E9B-45E7-8C39-B1587EDCB174}"/>
          </ac:spMkLst>
        </pc:spChg>
        <pc:spChg chg="mod">
          <ac:chgData name="Mayank Pandey" userId="673ee564788effdd" providerId="LiveId" clId="{F3C781C6-2E92-4D50-9E60-E4965495072F}" dt="2021-07-16T13:11:53.990" v="2533"/>
          <ac:spMkLst>
            <pc:docMk/>
            <pc:sldMk cId="3381395417" sldId="307"/>
            <ac:spMk id="65" creationId="{667BEB29-E1F8-4C6E-9B33-5B14C2B6DD5A}"/>
          </ac:spMkLst>
        </pc:spChg>
        <pc:spChg chg="mod">
          <ac:chgData name="Mayank Pandey" userId="673ee564788effdd" providerId="LiveId" clId="{F3C781C6-2E92-4D50-9E60-E4965495072F}" dt="2021-07-16T13:11:53.990" v="2533"/>
          <ac:spMkLst>
            <pc:docMk/>
            <pc:sldMk cId="3381395417" sldId="307"/>
            <ac:spMk id="66" creationId="{7AD423BB-8B6B-4E0C-B874-13880AFC5B2B}"/>
          </ac:spMkLst>
        </pc:spChg>
        <pc:grpChg chg="add mod">
          <ac:chgData name="Mayank Pandey" userId="673ee564788effdd" providerId="LiveId" clId="{F3C781C6-2E92-4D50-9E60-E4965495072F}" dt="2021-07-16T13:11:57.012" v="2534" actId="1076"/>
          <ac:grpSpMkLst>
            <pc:docMk/>
            <pc:sldMk cId="3381395417" sldId="307"/>
            <ac:grpSpMk id="9" creationId="{C92D3F43-F0FF-4A54-BBF4-E6B403E14039}"/>
          </ac:grpSpMkLst>
        </pc:grpChg>
        <pc:grpChg chg="add mod">
          <ac:chgData name="Mayank Pandey" userId="673ee564788effdd" providerId="LiveId" clId="{F3C781C6-2E92-4D50-9E60-E4965495072F}" dt="2021-07-16T13:11:57.012" v="2534" actId="1076"/>
          <ac:grpSpMkLst>
            <pc:docMk/>
            <pc:sldMk cId="3381395417" sldId="307"/>
            <ac:grpSpMk id="12" creationId="{AFF140E0-782B-40E5-AB80-ABC31F81EB99}"/>
          </ac:grpSpMkLst>
        </pc:grpChg>
        <pc:grpChg chg="mod">
          <ac:chgData name="Mayank Pandey" userId="673ee564788effdd" providerId="LiveId" clId="{F3C781C6-2E92-4D50-9E60-E4965495072F}" dt="2021-07-16T13:11:53.990" v="2533"/>
          <ac:grpSpMkLst>
            <pc:docMk/>
            <pc:sldMk cId="3381395417" sldId="307"/>
            <ac:grpSpMk id="13" creationId="{3A8A4B75-1C7A-49B1-8913-5B7E50BB3975}"/>
          </ac:grpSpMkLst>
        </pc:grpChg>
        <pc:grpChg chg="add mod">
          <ac:chgData name="Mayank Pandey" userId="673ee564788effdd" providerId="LiveId" clId="{F3C781C6-2E92-4D50-9E60-E4965495072F}" dt="2021-07-16T13:11:57.012" v="2534" actId="1076"/>
          <ac:grpSpMkLst>
            <pc:docMk/>
            <pc:sldMk cId="3381395417" sldId="307"/>
            <ac:grpSpMk id="17" creationId="{F9DFA541-957F-49FF-95A2-E7BEF6E7B205}"/>
          </ac:grpSpMkLst>
        </pc:grpChg>
        <pc:grpChg chg="add mod">
          <ac:chgData name="Mayank Pandey" userId="673ee564788effdd" providerId="LiveId" clId="{F3C781C6-2E92-4D50-9E60-E4965495072F}" dt="2021-07-16T13:11:57.012" v="2534" actId="1076"/>
          <ac:grpSpMkLst>
            <pc:docMk/>
            <pc:sldMk cId="3381395417" sldId="307"/>
            <ac:grpSpMk id="20" creationId="{E40159C3-2C6D-4023-A4A7-469D69939B6B}"/>
          </ac:grpSpMkLst>
        </pc:grpChg>
        <pc:grpChg chg="add mod">
          <ac:chgData name="Mayank Pandey" userId="673ee564788effdd" providerId="LiveId" clId="{F3C781C6-2E92-4D50-9E60-E4965495072F}" dt="2021-07-16T13:11:57.012" v="2534" actId="1076"/>
          <ac:grpSpMkLst>
            <pc:docMk/>
            <pc:sldMk cId="3381395417" sldId="307"/>
            <ac:grpSpMk id="23" creationId="{C8362391-43FC-40E8-9D77-9A9396755384}"/>
          </ac:grpSpMkLst>
        </pc:grpChg>
        <pc:grpChg chg="mod">
          <ac:chgData name="Mayank Pandey" userId="673ee564788effdd" providerId="LiveId" clId="{F3C781C6-2E92-4D50-9E60-E4965495072F}" dt="2021-07-16T13:11:53.990" v="2533"/>
          <ac:grpSpMkLst>
            <pc:docMk/>
            <pc:sldMk cId="3381395417" sldId="307"/>
            <ac:grpSpMk id="25" creationId="{9CEB6C81-5310-4E99-B146-926144EDC01B}"/>
          </ac:grpSpMkLst>
        </pc:grpChg>
        <pc:grpChg chg="add mod">
          <ac:chgData name="Mayank Pandey" userId="673ee564788effdd" providerId="LiveId" clId="{F3C781C6-2E92-4D50-9E60-E4965495072F}" dt="2021-07-16T13:11:57.012" v="2534" actId="1076"/>
          <ac:grpSpMkLst>
            <pc:docMk/>
            <pc:sldMk cId="3381395417" sldId="307"/>
            <ac:grpSpMk id="28" creationId="{341D916B-33FF-4B9E-A2C7-4DA8D1F40371}"/>
          </ac:grpSpMkLst>
        </pc:grpChg>
        <pc:grpChg chg="add mod">
          <ac:chgData name="Mayank Pandey" userId="673ee564788effdd" providerId="LiveId" clId="{F3C781C6-2E92-4D50-9E60-E4965495072F}" dt="2021-07-16T13:11:57.012" v="2534" actId="1076"/>
          <ac:grpSpMkLst>
            <pc:docMk/>
            <pc:sldMk cId="3381395417" sldId="307"/>
            <ac:grpSpMk id="32" creationId="{BFA4EE2F-D374-428D-8A6E-01C152786B69}"/>
          </ac:grpSpMkLst>
        </pc:grpChg>
        <pc:grpChg chg="mod">
          <ac:chgData name="Mayank Pandey" userId="673ee564788effdd" providerId="LiveId" clId="{F3C781C6-2E92-4D50-9E60-E4965495072F}" dt="2021-07-16T13:11:53.990" v="2533"/>
          <ac:grpSpMkLst>
            <pc:docMk/>
            <pc:sldMk cId="3381395417" sldId="307"/>
            <ac:grpSpMk id="33" creationId="{C2F13272-A7EA-4CE8-BA6E-F3CB7CE6DFEF}"/>
          </ac:grpSpMkLst>
        </pc:grpChg>
        <pc:grpChg chg="add mod">
          <ac:chgData name="Mayank Pandey" userId="673ee564788effdd" providerId="LiveId" clId="{F3C781C6-2E92-4D50-9E60-E4965495072F}" dt="2021-07-16T13:11:57.012" v="2534" actId="1076"/>
          <ac:grpSpMkLst>
            <pc:docMk/>
            <pc:sldMk cId="3381395417" sldId="307"/>
            <ac:grpSpMk id="38" creationId="{07B265C7-9EA2-4768-99CB-BB13FE4A67EE}"/>
          </ac:grpSpMkLst>
        </pc:grpChg>
        <pc:grpChg chg="mod">
          <ac:chgData name="Mayank Pandey" userId="673ee564788effdd" providerId="LiveId" clId="{F3C781C6-2E92-4D50-9E60-E4965495072F}" dt="2021-07-16T13:11:53.990" v="2533"/>
          <ac:grpSpMkLst>
            <pc:docMk/>
            <pc:sldMk cId="3381395417" sldId="307"/>
            <ac:grpSpMk id="39" creationId="{8938E8A7-519A-4AFB-B327-ACB97140BD9E}"/>
          </ac:grpSpMkLst>
        </pc:grpChg>
        <pc:grpChg chg="add mod">
          <ac:chgData name="Mayank Pandey" userId="673ee564788effdd" providerId="LiveId" clId="{F3C781C6-2E92-4D50-9E60-E4965495072F}" dt="2021-07-16T13:11:57.012" v="2534" actId="1076"/>
          <ac:grpSpMkLst>
            <pc:docMk/>
            <pc:sldMk cId="3381395417" sldId="307"/>
            <ac:grpSpMk id="44" creationId="{820229A5-885A-4BCC-AF0E-0CE7E4A7D987}"/>
          </ac:grpSpMkLst>
        </pc:grpChg>
        <pc:grpChg chg="mod">
          <ac:chgData name="Mayank Pandey" userId="673ee564788effdd" providerId="LiveId" clId="{F3C781C6-2E92-4D50-9E60-E4965495072F}" dt="2021-07-16T13:11:53.990" v="2533"/>
          <ac:grpSpMkLst>
            <pc:docMk/>
            <pc:sldMk cId="3381395417" sldId="307"/>
            <ac:grpSpMk id="45" creationId="{F829B841-2E6A-4024-B69F-5F3D210E640E}"/>
          </ac:grpSpMkLst>
        </pc:grpChg>
        <pc:grpChg chg="add mod">
          <ac:chgData name="Mayank Pandey" userId="673ee564788effdd" providerId="LiveId" clId="{F3C781C6-2E92-4D50-9E60-E4965495072F}" dt="2021-07-16T13:11:57.012" v="2534" actId="1076"/>
          <ac:grpSpMkLst>
            <pc:docMk/>
            <pc:sldMk cId="3381395417" sldId="307"/>
            <ac:grpSpMk id="55" creationId="{04A146DE-4B3E-4D55-B0C4-D0DF5B476C26}"/>
          </ac:grpSpMkLst>
        </pc:grpChg>
        <pc:grpChg chg="add mod">
          <ac:chgData name="Mayank Pandey" userId="673ee564788effdd" providerId="LiveId" clId="{F3C781C6-2E92-4D50-9E60-E4965495072F}" dt="2021-07-16T13:11:57.012" v="2534" actId="1076"/>
          <ac:grpSpMkLst>
            <pc:docMk/>
            <pc:sldMk cId="3381395417" sldId="307"/>
            <ac:grpSpMk id="58" creationId="{1754D7FB-208A-4422-AD57-C4FF68B284D3}"/>
          </ac:grpSpMkLst>
        </pc:grpChg>
        <pc:grpChg chg="add mod">
          <ac:chgData name="Mayank Pandey" userId="673ee564788effdd" providerId="LiveId" clId="{F3C781C6-2E92-4D50-9E60-E4965495072F}" dt="2021-07-16T13:11:57.012" v="2534" actId="1076"/>
          <ac:grpSpMkLst>
            <pc:docMk/>
            <pc:sldMk cId="3381395417" sldId="307"/>
            <ac:grpSpMk id="61" creationId="{026AD6A9-18D0-4A2C-978B-7B0500863A19}"/>
          </ac:grpSpMkLst>
        </pc:grpChg>
        <pc:grpChg chg="add mod">
          <ac:chgData name="Mayank Pandey" userId="673ee564788effdd" providerId="LiveId" clId="{F3C781C6-2E92-4D50-9E60-E4965495072F}" dt="2021-07-16T13:11:57.012" v="2534" actId="1076"/>
          <ac:grpSpMkLst>
            <pc:docMk/>
            <pc:sldMk cId="3381395417" sldId="307"/>
            <ac:grpSpMk id="64" creationId="{426F572F-257A-4367-9A24-870221C0CBBC}"/>
          </ac:grpSpMkLst>
        </pc:grpChg>
        <pc:picChg chg="mod">
          <ac:chgData name="Mayank Pandey" userId="673ee564788effdd" providerId="LiveId" clId="{F3C781C6-2E92-4D50-9E60-E4965495072F}" dt="2021-07-16T13:11:53.990" v="2533"/>
          <ac:picMkLst>
            <pc:docMk/>
            <pc:sldMk cId="3381395417" sldId="307"/>
            <ac:picMk id="10" creationId="{AAAC99DE-9FDC-4807-A00B-B360EA2DF9BB}"/>
          </ac:picMkLst>
        </pc:picChg>
        <pc:picChg chg="mod">
          <ac:chgData name="Mayank Pandey" userId="673ee564788effdd" providerId="LiveId" clId="{F3C781C6-2E92-4D50-9E60-E4965495072F}" dt="2021-07-16T13:11:53.990" v="2533"/>
          <ac:picMkLst>
            <pc:docMk/>
            <pc:sldMk cId="3381395417" sldId="307"/>
            <ac:picMk id="18" creationId="{310C8066-30A7-43B4-AD53-99B78C209F4A}"/>
          </ac:picMkLst>
        </pc:picChg>
        <pc:picChg chg="mod">
          <ac:chgData name="Mayank Pandey" userId="673ee564788effdd" providerId="LiveId" clId="{F3C781C6-2E92-4D50-9E60-E4965495072F}" dt="2021-07-16T13:11:53.990" v="2533"/>
          <ac:picMkLst>
            <pc:docMk/>
            <pc:sldMk cId="3381395417" sldId="307"/>
            <ac:picMk id="21" creationId="{0AAD43BE-6BA2-440A-A21B-5307A5B5F99F}"/>
          </ac:picMkLst>
        </pc:picChg>
        <pc:picChg chg="mod">
          <ac:chgData name="Mayank Pandey" userId="673ee564788effdd" providerId="LiveId" clId="{F3C781C6-2E92-4D50-9E60-E4965495072F}" dt="2021-07-16T13:11:53.990" v="2533"/>
          <ac:picMkLst>
            <pc:docMk/>
            <pc:sldMk cId="3381395417" sldId="307"/>
            <ac:picMk id="29" creationId="{132A7BCA-CE18-461C-9DD6-7FF7881A62F7}"/>
          </ac:picMkLst>
        </pc:picChg>
        <pc:picChg chg="add mod">
          <ac:chgData name="Mayank Pandey" userId="673ee564788effdd" providerId="LiveId" clId="{F3C781C6-2E92-4D50-9E60-E4965495072F}" dt="2021-07-16T13:11:57.012" v="2534" actId="1076"/>
          <ac:picMkLst>
            <pc:docMk/>
            <pc:sldMk cId="3381395417" sldId="307"/>
            <ac:picMk id="31" creationId="{21015A6F-1F43-4B77-AF81-1E5A7F0D07D9}"/>
          </ac:picMkLst>
        </pc:picChg>
        <pc:picChg chg="add mod">
          <ac:chgData name="Mayank Pandey" userId="673ee564788effdd" providerId="LiveId" clId="{F3C781C6-2E92-4D50-9E60-E4965495072F}" dt="2021-07-16T13:11:57.012" v="2534" actId="1076"/>
          <ac:picMkLst>
            <pc:docMk/>
            <pc:sldMk cId="3381395417" sldId="307"/>
            <ac:picMk id="37" creationId="{C7BFB69A-4319-4D1D-84A3-5BF8E7B29196}"/>
          </ac:picMkLst>
        </pc:picChg>
        <pc:picChg chg="add mod">
          <ac:chgData name="Mayank Pandey" userId="673ee564788effdd" providerId="LiveId" clId="{F3C781C6-2E92-4D50-9E60-E4965495072F}" dt="2021-07-16T13:11:57.012" v="2534" actId="1076"/>
          <ac:picMkLst>
            <pc:docMk/>
            <pc:sldMk cId="3381395417" sldId="307"/>
            <ac:picMk id="43" creationId="{2C8C9E04-DA81-493F-8E14-4B4DA4F30C63}"/>
          </ac:picMkLst>
        </pc:picChg>
        <pc:picChg chg="add mod">
          <ac:chgData name="Mayank Pandey" userId="673ee564788effdd" providerId="LiveId" clId="{F3C781C6-2E92-4D50-9E60-E4965495072F}" dt="2021-07-16T13:11:57.012" v="2534" actId="1076"/>
          <ac:picMkLst>
            <pc:docMk/>
            <pc:sldMk cId="3381395417" sldId="307"/>
            <ac:picMk id="49" creationId="{F88A1C5C-68D1-4157-B2F5-883579937CA7}"/>
          </ac:picMkLst>
        </pc:picChg>
        <pc:picChg chg="mod">
          <ac:chgData name="Mayank Pandey" userId="673ee564788effdd" providerId="LiveId" clId="{F3C781C6-2E92-4D50-9E60-E4965495072F}" dt="2021-07-16T13:11:53.990" v="2533"/>
          <ac:picMkLst>
            <pc:docMk/>
            <pc:sldMk cId="3381395417" sldId="307"/>
            <ac:picMk id="56" creationId="{9A1B0A51-8E73-4BDA-821D-0D71F797EC38}"/>
          </ac:picMkLst>
        </pc:picChg>
        <pc:picChg chg="mod">
          <ac:chgData name="Mayank Pandey" userId="673ee564788effdd" providerId="LiveId" clId="{F3C781C6-2E92-4D50-9E60-E4965495072F}" dt="2021-07-16T13:11:53.990" v="2533"/>
          <ac:picMkLst>
            <pc:docMk/>
            <pc:sldMk cId="3381395417" sldId="307"/>
            <ac:picMk id="59" creationId="{A62B9ADB-902B-4394-8D10-FB0FD57ABB33}"/>
          </ac:picMkLst>
        </pc:picChg>
      </pc:sldChg>
      <pc:sldChg chg="addSp delSp modSp add mod">
        <pc:chgData name="Mayank Pandey" userId="673ee564788effdd" providerId="LiveId" clId="{F3C781C6-2E92-4D50-9E60-E4965495072F}" dt="2021-07-16T13:14:34.122" v="2564"/>
        <pc:sldMkLst>
          <pc:docMk/>
          <pc:sldMk cId="1194617647" sldId="308"/>
        </pc:sldMkLst>
        <pc:spChg chg="mod">
          <ac:chgData name="Mayank Pandey" userId="673ee564788effdd" providerId="LiveId" clId="{F3C781C6-2E92-4D50-9E60-E4965495072F}" dt="2021-07-16T13:14:34.122" v="2564"/>
          <ac:spMkLst>
            <pc:docMk/>
            <pc:sldMk cId="1194617647" sldId="308"/>
            <ac:spMk id="2" creationId="{0F02F8DF-4886-40DC-A5E0-2650C907D5EC}"/>
          </ac:spMkLst>
        </pc:spChg>
        <pc:spChg chg="del mod">
          <ac:chgData name="Mayank Pandey" userId="673ee564788effdd" providerId="LiveId" clId="{F3C781C6-2E92-4D50-9E60-E4965495072F}" dt="2021-07-16T13:14:13.296" v="2559" actId="478"/>
          <ac:spMkLst>
            <pc:docMk/>
            <pc:sldMk cId="1194617647" sldId="308"/>
            <ac:spMk id="3" creationId="{B883795B-C411-43A9-900F-E9BD4E952CF7}"/>
          </ac:spMkLst>
        </pc:spChg>
        <pc:picChg chg="add mod">
          <ac:chgData name="Mayank Pandey" userId="673ee564788effdd" providerId="LiveId" clId="{F3C781C6-2E92-4D50-9E60-E4965495072F}" dt="2021-07-16T13:14:18.582" v="2561" actId="14100"/>
          <ac:picMkLst>
            <pc:docMk/>
            <pc:sldMk cId="1194617647" sldId="308"/>
            <ac:picMk id="6" creationId="{A6CF7703-C201-463B-BD38-9AE39CA67388}"/>
          </ac:picMkLst>
        </pc:picChg>
      </pc:sldChg>
      <pc:sldChg chg="addSp delSp modSp add mod">
        <pc:chgData name="Mayank Pandey" userId="673ee564788effdd" providerId="LiveId" clId="{F3C781C6-2E92-4D50-9E60-E4965495072F}" dt="2021-07-16T13:11:22.377" v="2530" actId="27636"/>
        <pc:sldMkLst>
          <pc:docMk/>
          <pc:sldMk cId="92625200" sldId="309"/>
        </pc:sldMkLst>
        <pc:spChg chg="mod">
          <ac:chgData name="Mayank Pandey" userId="673ee564788effdd" providerId="LiveId" clId="{F3C781C6-2E92-4D50-9E60-E4965495072F}" dt="2021-07-16T13:10:29.013" v="2517" actId="20577"/>
          <ac:spMkLst>
            <pc:docMk/>
            <pc:sldMk cId="92625200" sldId="309"/>
            <ac:spMk id="2" creationId="{0F02F8DF-4886-40DC-A5E0-2650C907D5EC}"/>
          </ac:spMkLst>
        </pc:spChg>
        <pc:spChg chg="mod">
          <ac:chgData name="Mayank Pandey" userId="673ee564788effdd" providerId="LiveId" clId="{F3C781C6-2E92-4D50-9E60-E4965495072F}" dt="2021-07-16T13:11:22.377" v="2530" actId="27636"/>
          <ac:spMkLst>
            <pc:docMk/>
            <pc:sldMk cId="92625200" sldId="309"/>
            <ac:spMk id="3" creationId="{B883795B-C411-43A9-900F-E9BD4E952CF7}"/>
          </ac:spMkLst>
        </pc:spChg>
        <pc:spChg chg="del">
          <ac:chgData name="Mayank Pandey" userId="673ee564788effdd" providerId="LiveId" clId="{F3C781C6-2E92-4D50-9E60-E4965495072F}" dt="2021-07-16T13:10:40.552" v="2522" actId="478"/>
          <ac:spMkLst>
            <pc:docMk/>
            <pc:sldMk cId="92625200" sldId="309"/>
            <ac:spMk id="12" creationId="{3FF6BF21-7B5D-411A-B760-1EBCA269340B}"/>
          </ac:spMkLst>
        </pc:spChg>
        <pc:spChg chg="del">
          <ac:chgData name="Mayank Pandey" userId="673ee564788effdd" providerId="LiveId" clId="{F3C781C6-2E92-4D50-9E60-E4965495072F}" dt="2021-07-16T13:10:40.552" v="2522" actId="478"/>
          <ac:spMkLst>
            <pc:docMk/>
            <pc:sldMk cId="92625200" sldId="309"/>
            <ac:spMk id="16" creationId="{BDFB4172-54E9-439B-8900-FF5D080EBC55}"/>
          </ac:spMkLst>
        </pc:spChg>
        <pc:spChg chg="del">
          <ac:chgData name="Mayank Pandey" userId="673ee564788effdd" providerId="LiveId" clId="{F3C781C6-2E92-4D50-9E60-E4965495072F}" dt="2021-07-16T13:10:40.552" v="2522" actId="478"/>
          <ac:spMkLst>
            <pc:docMk/>
            <pc:sldMk cId="92625200" sldId="309"/>
            <ac:spMk id="22" creationId="{520F54B1-EF84-4938-95E4-1FDB65C517C8}"/>
          </ac:spMkLst>
        </pc:spChg>
        <pc:spChg chg="add mod">
          <ac:chgData name="Mayank Pandey" userId="673ee564788effdd" providerId="LiveId" clId="{F3C781C6-2E92-4D50-9E60-E4965495072F}" dt="2021-07-16T13:10:54.425" v="2524" actId="1076"/>
          <ac:spMkLst>
            <pc:docMk/>
            <pc:sldMk cId="92625200" sldId="309"/>
            <ac:spMk id="23" creationId="{5C5C5B24-420C-4B30-ABBD-AB77611A9224}"/>
          </ac:spMkLst>
        </pc:spChg>
        <pc:spChg chg="add mod">
          <ac:chgData name="Mayank Pandey" userId="673ee564788effdd" providerId="LiveId" clId="{F3C781C6-2E92-4D50-9E60-E4965495072F}" dt="2021-07-16T13:10:54.425" v="2524" actId="1076"/>
          <ac:spMkLst>
            <pc:docMk/>
            <pc:sldMk cId="92625200" sldId="309"/>
            <ac:spMk id="24" creationId="{B7967C12-5F48-4BEF-A8E7-1ABE4701FE52}"/>
          </ac:spMkLst>
        </pc:spChg>
        <pc:spChg chg="add mod">
          <ac:chgData name="Mayank Pandey" userId="673ee564788effdd" providerId="LiveId" clId="{F3C781C6-2E92-4D50-9E60-E4965495072F}" dt="2021-07-16T13:10:54.425" v="2524" actId="1076"/>
          <ac:spMkLst>
            <pc:docMk/>
            <pc:sldMk cId="92625200" sldId="309"/>
            <ac:spMk id="25" creationId="{48BFA366-07EB-4CDE-8EF5-BF5C0C70A766}"/>
          </ac:spMkLst>
        </pc:spChg>
        <pc:spChg chg="mod">
          <ac:chgData name="Mayank Pandey" userId="673ee564788effdd" providerId="LiveId" clId="{F3C781C6-2E92-4D50-9E60-E4965495072F}" dt="2021-07-16T13:10:51.454" v="2523"/>
          <ac:spMkLst>
            <pc:docMk/>
            <pc:sldMk cId="92625200" sldId="309"/>
            <ac:spMk id="27" creationId="{CD8B5ABE-DAD6-4FC4-B7B9-FB77C50232F6}"/>
          </ac:spMkLst>
        </pc:spChg>
        <pc:spChg chg="mod">
          <ac:chgData name="Mayank Pandey" userId="673ee564788effdd" providerId="LiveId" clId="{F3C781C6-2E92-4D50-9E60-E4965495072F}" dt="2021-07-16T13:10:51.454" v="2523"/>
          <ac:spMkLst>
            <pc:docMk/>
            <pc:sldMk cId="92625200" sldId="309"/>
            <ac:spMk id="28" creationId="{D644FE62-62A9-455B-97CF-62C3D411D5F9}"/>
          </ac:spMkLst>
        </pc:spChg>
        <pc:spChg chg="mod">
          <ac:chgData name="Mayank Pandey" userId="673ee564788effdd" providerId="LiveId" clId="{F3C781C6-2E92-4D50-9E60-E4965495072F}" dt="2021-07-16T13:10:51.454" v="2523"/>
          <ac:spMkLst>
            <pc:docMk/>
            <pc:sldMk cId="92625200" sldId="309"/>
            <ac:spMk id="30" creationId="{91ECBF77-DFC2-410B-932D-FF86C636D8B4}"/>
          </ac:spMkLst>
        </pc:spChg>
        <pc:spChg chg="mod">
          <ac:chgData name="Mayank Pandey" userId="673ee564788effdd" providerId="LiveId" clId="{F3C781C6-2E92-4D50-9E60-E4965495072F}" dt="2021-07-16T13:10:51.454" v="2523"/>
          <ac:spMkLst>
            <pc:docMk/>
            <pc:sldMk cId="92625200" sldId="309"/>
            <ac:spMk id="31" creationId="{6FFE4DE4-44CF-4BFE-82BB-AE4699296FA3}"/>
          </ac:spMkLst>
        </pc:spChg>
        <pc:spChg chg="add mod">
          <ac:chgData name="Mayank Pandey" userId="673ee564788effdd" providerId="LiveId" clId="{F3C781C6-2E92-4D50-9E60-E4965495072F}" dt="2021-07-16T13:10:54.425" v="2524" actId="1076"/>
          <ac:spMkLst>
            <pc:docMk/>
            <pc:sldMk cId="92625200" sldId="309"/>
            <ac:spMk id="37" creationId="{7CC030BE-BC41-4EC4-8FE6-38C80422A2FE}"/>
          </ac:spMkLst>
        </pc:spChg>
        <pc:spChg chg="mod">
          <ac:chgData name="Mayank Pandey" userId="673ee564788effdd" providerId="LiveId" clId="{F3C781C6-2E92-4D50-9E60-E4965495072F}" dt="2021-07-16T13:10:51.454" v="2523"/>
          <ac:spMkLst>
            <pc:docMk/>
            <pc:sldMk cId="92625200" sldId="309"/>
            <ac:spMk id="41" creationId="{8D1E0AC8-A764-472D-BCCD-A1AFEED89D63}"/>
          </ac:spMkLst>
        </pc:spChg>
        <pc:spChg chg="mod">
          <ac:chgData name="Mayank Pandey" userId="673ee564788effdd" providerId="LiveId" clId="{F3C781C6-2E92-4D50-9E60-E4965495072F}" dt="2021-07-16T13:10:51.454" v="2523"/>
          <ac:spMkLst>
            <pc:docMk/>
            <pc:sldMk cId="92625200" sldId="309"/>
            <ac:spMk id="42" creationId="{C4C79299-FC4D-4EE6-A70A-E911110598BB}"/>
          </ac:spMkLst>
        </pc:spChg>
        <pc:spChg chg="mod">
          <ac:chgData name="Mayank Pandey" userId="673ee564788effdd" providerId="LiveId" clId="{F3C781C6-2E92-4D50-9E60-E4965495072F}" dt="2021-07-16T13:10:51.454" v="2523"/>
          <ac:spMkLst>
            <pc:docMk/>
            <pc:sldMk cId="92625200" sldId="309"/>
            <ac:spMk id="44" creationId="{32496047-BA7D-4D44-AE05-7D17988BC922}"/>
          </ac:spMkLst>
        </pc:spChg>
        <pc:spChg chg="mod">
          <ac:chgData name="Mayank Pandey" userId="673ee564788effdd" providerId="LiveId" clId="{F3C781C6-2E92-4D50-9E60-E4965495072F}" dt="2021-07-16T13:10:51.454" v="2523"/>
          <ac:spMkLst>
            <pc:docMk/>
            <pc:sldMk cId="92625200" sldId="309"/>
            <ac:spMk id="45" creationId="{C5C3C1ED-CC3C-486F-A37B-6DA83321AACD}"/>
          </ac:spMkLst>
        </pc:spChg>
        <pc:spChg chg="add mod">
          <ac:chgData name="Mayank Pandey" userId="673ee564788effdd" providerId="LiveId" clId="{F3C781C6-2E92-4D50-9E60-E4965495072F}" dt="2021-07-16T13:10:54.425" v="2524" actId="1076"/>
          <ac:spMkLst>
            <pc:docMk/>
            <pc:sldMk cId="92625200" sldId="309"/>
            <ac:spMk id="46" creationId="{CED31BB2-20F0-49E6-9A00-8289FD4CF9DF}"/>
          </ac:spMkLst>
        </pc:spChg>
        <pc:grpChg chg="del">
          <ac:chgData name="Mayank Pandey" userId="673ee564788effdd" providerId="LiveId" clId="{F3C781C6-2E92-4D50-9E60-E4965495072F}" dt="2021-07-16T13:10:40.552" v="2522" actId="478"/>
          <ac:grpSpMkLst>
            <pc:docMk/>
            <pc:sldMk cId="92625200" sldId="309"/>
            <ac:grpSpMk id="6" creationId="{93EFEF22-1998-451C-ADD1-02D5C8BEFB2D}"/>
          </ac:grpSpMkLst>
        </pc:grpChg>
        <pc:grpChg chg="del">
          <ac:chgData name="Mayank Pandey" userId="673ee564788effdd" providerId="LiveId" clId="{F3C781C6-2E92-4D50-9E60-E4965495072F}" dt="2021-07-16T13:10:40.552" v="2522" actId="478"/>
          <ac:grpSpMkLst>
            <pc:docMk/>
            <pc:sldMk cId="92625200" sldId="309"/>
            <ac:grpSpMk id="9" creationId="{010C557E-5F69-4F04-ADD6-8AB200EF5C6D}"/>
          </ac:grpSpMkLst>
        </pc:grpChg>
        <pc:grpChg chg="del">
          <ac:chgData name="Mayank Pandey" userId="673ee564788effdd" providerId="LiveId" clId="{F3C781C6-2E92-4D50-9E60-E4965495072F}" dt="2021-07-16T13:10:36.459" v="2521" actId="478"/>
          <ac:grpSpMkLst>
            <pc:docMk/>
            <pc:sldMk cId="92625200" sldId="309"/>
            <ac:grpSpMk id="13" creationId="{D075A1D9-4135-4845-B035-933D9250CA08}"/>
          </ac:grpSpMkLst>
        </pc:grpChg>
        <pc:grpChg chg="add mod">
          <ac:chgData name="Mayank Pandey" userId="673ee564788effdd" providerId="LiveId" clId="{F3C781C6-2E92-4D50-9E60-E4965495072F}" dt="2021-07-16T13:10:54.425" v="2524" actId="1076"/>
          <ac:grpSpMkLst>
            <pc:docMk/>
            <pc:sldMk cId="92625200" sldId="309"/>
            <ac:grpSpMk id="26" creationId="{9C8ECEBD-D883-44BF-BDEB-049A4AEED0FD}"/>
          </ac:grpSpMkLst>
        </pc:grpChg>
        <pc:grpChg chg="add mod">
          <ac:chgData name="Mayank Pandey" userId="673ee564788effdd" providerId="LiveId" clId="{F3C781C6-2E92-4D50-9E60-E4965495072F}" dt="2021-07-16T13:10:54.425" v="2524" actId="1076"/>
          <ac:grpSpMkLst>
            <pc:docMk/>
            <pc:sldMk cId="92625200" sldId="309"/>
            <ac:grpSpMk id="29" creationId="{B3E12DFA-B5B1-4C57-B57C-11151B51B80A}"/>
          </ac:grpSpMkLst>
        </pc:grpChg>
        <pc:grpChg chg="add mod">
          <ac:chgData name="Mayank Pandey" userId="673ee564788effdd" providerId="LiveId" clId="{F3C781C6-2E92-4D50-9E60-E4965495072F}" dt="2021-07-16T13:10:54.425" v="2524" actId="1076"/>
          <ac:grpSpMkLst>
            <pc:docMk/>
            <pc:sldMk cId="92625200" sldId="309"/>
            <ac:grpSpMk id="40" creationId="{D1C4DBA5-E1B4-4537-8FA6-56E692D3E8FC}"/>
          </ac:grpSpMkLst>
        </pc:grpChg>
        <pc:grpChg chg="add mod">
          <ac:chgData name="Mayank Pandey" userId="673ee564788effdd" providerId="LiveId" clId="{F3C781C6-2E92-4D50-9E60-E4965495072F}" dt="2021-07-16T13:10:54.425" v="2524" actId="1076"/>
          <ac:grpSpMkLst>
            <pc:docMk/>
            <pc:sldMk cId="92625200" sldId="309"/>
            <ac:grpSpMk id="43" creationId="{E80576A4-1E5E-4BEB-8710-A2F8B382662E}"/>
          </ac:grpSpMkLst>
        </pc:grpChg>
        <pc:graphicFrameChg chg="del">
          <ac:chgData name="Mayank Pandey" userId="673ee564788effdd" providerId="LiveId" clId="{F3C781C6-2E92-4D50-9E60-E4965495072F}" dt="2021-07-16T13:10:40.552" v="2522" actId="478"/>
          <ac:graphicFrameMkLst>
            <pc:docMk/>
            <pc:sldMk cId="92625200" sldId="309"/>
            <ac:graphicFrameMk id="21" creationId="{F6E898F2-0770-4440-8650-EB2D60632359}"/>
          </ac:graphicFrameMkLst>
        </pc:graphicFrameChg>
        <pc:graphicFrameChg chg="add mod">
          <ac:chgData name="Mayank Pandey" userId="673ee564788effdd" providerId="LiveId" clId="{F3C781C6-2E92-4D50-9E60-E4965495072F}" dt="2021-07-16T13:10:54.425" v="2524" actId="1076"/>
          <ac:graphicFrameMkLst>
            <pc:docMk/>
            <pc:sldMk cId="92625200" sldId="309"/>
            <ac:graphicFrameMk id="36" creationId="{3DA40380-E9EA-4BC5-92E0-0F79B45426D9}"/>
          </ac:graphicFrameMkLst>
        </pc:graphicFrameChg>
        <pc:picChg chg="del">
          <ac:chgData name="Mayank Pandey" userId="673ee564788effdd" providerId="LiveId" clId="{F3C781C6-2E92-4D50-9E60-E4965495072F}" dt="2021-07-16T13:10:40.552" v="2522" actId="478"/>
          <ac:picMkLst>
            <pc:docMk/>
            <pc:sldMk cId="92625200" sldId="309"/>
            <ac:picMk id="17" creationId="{3E7C8089-F6D1-458B-BD9C-7CF392F4794E}"/>
          </ac:picMkLst>
        </pc:picChg>
        <pc:picChg chg="del">
          <ac:chgData name="Mayank Pandey" userId="673ee564788effdd" providerId="LiveId" clId="{F3C781C6-2E92-4D50-9E60-E4965495072F}" dt="2021-07-16T13:10:40.552" v="2522" actId="478"/>
          <ac:picMkLst>
            <pc:docMk/>
            <pc:sldMk cId="92625200" sldId="309"/>
            <ac:picMk id="18" creationId="{55E73137-E4FB-468E-ABEA-5F36AE90B08E}"/>
          </ac:picMkLst>
        </pc:picChg>
        <pc:picChg chg="del">
          <ac:chgData name="Mayank Pandey" userId="673ee564788effdd" providerId="LiveId" clId="{F3C781C6-2E92-4D50-9E60-E4965495072F}" dt="2021-07-16T13:10:40.552" v="2522" actId="478"/>
          <ac:picMkLst>
            <pc:docMk/>
            <pc:sldMk cId="92625200" sldId="309"/>
            <ac:picMk id="19" creationId="{8DC03992-2062-4DFC-96CC-41CE24E73D2F}"/>
          </ac:picMkLst>
        </pc:picChg>
        <pc:picChg chg="del">
          <ac:chgData name="Mayank Pandey" userId="673ee564788effdd" providerId="LiveId" clId="{F3C781C6-2E92-4D50-9E60-E4965495072F}" dt="2021-07-16T13:10:40.552" v="2522" actId="478"/>
          <ac:picMkLst>
            <pc:docMk/>
            <pc:sldMk cId="92625200" sldId="309"/>
            <ac:picMk id="20" creationId="{7402234F-DE3B-4125-9BB0-4861F2384F3D}"/>
          </ac:picMkLst>
        </pc:picChg>
        <pc:picChg chg="add mod">
          <ac:chgData name="Mayank Pandey" userId="673ee564788effdd" providerId="LiveId" clId="{F3C781C6-2E92-4D50-9E60-E4965495072F}" dt="2021-07-16T13:10:54.425" v="2524" actId="1076"/>
          <ac:picMkLst>
            <pc:docMk/>
            <pc:sldMk cId="92625200" sldId="309"/>
            <ac:picMk id="32" creationId="{E7960A5B-05A7-4526-A6F3-D1A8E0D6ACAD}"/>
          </ac:picMkLst>
        </pc:picChg>
        <pc:picChg chg="add mod">
          <ac:chgData name="Mayank Pandey" userId="673ee564788effdd" providerId="LiveId" clId="{F3C781C6-2E92-4D50-9E60-E4965495072F}" dt="2021-07-16T13:10:54.425" v="2524" actId="1076"/>
          <ac:picMkLst>
            <pc:docMk/>
            <pc:sldMk cId="92625200" sldId="309"/>
            <ac:picMk id="33" creationId="{29F8E9FA-6C01-4144-ADDA-634D0072746A}"/>
          </ac:picMkLst>
        </pc:picChg>
        <pc:picChg chg="add mod">
          <ac:chgData name="Mayank Pandey" userId="673ee564788effdd" providerId="LiveId" clId="{F3C781C6-2E92-4D50-9E60-E4965495072F}" dt="2021-07-16T13:10:54.425" v="2524" actId="1076"/>
          <ac:picMkLst>
            <pc:docMk/>
            <pc:sldMk cId="92625200" sldId="309"/>
            <ac:picMk id="34" creationId="{3649BF2C-83EA-463B-A341-7ABA1F446C78}"/>
          </ac:picMkLst>
        </pc:picChg>
        <pc:picChg chg="add mod">
          <ac:chgData name="Mayank Pandey" userId="673ee564788effdd" providerId="LiveId" clId="{F3C781C6-2E92-4D50-9E60-E4965495072F}" dt="2021-07-16T13:10:54.425" v="2524" actId="1076"/>
          <ac:picMkLst>
            <pc:docMk/>
            <pc:sldMk cId="92625200" sldId="309"/>
            <ac:picMk id="35" creationId="{442152C5-81D2-4F70-82E2-BAE1A05C3E73}"/>
          </ac:picMkLst>
        </pc:picChg>
        <pc:cxnChg chg="add mod">
          <ac:chgData name="Mayank Pandey" userId="673ee564788effdd" providerId="LiveId" clId="{F3C781C6-2E92-4D50-9E60-E4965495072F}" dt="2021-07-16T13:10:54.425" v="2524" actId="1076"/>
          <ac:cxnSpMkLst>
            <pc:docMk/>
            <pc:sldMk cId="92625200" sldId="309"/>
            <ac:cxnSpMk id="38" creationId="{F54B5423-D919-4B79-A2CD-F1A24C198AD1}"/>
          </ac:cxnSpMkLst>
        </pc:cxnChg>
        <pc:cxnChg chg="add mod">
          <ac:chgData name="Mayank Pandey" userId="673ee564788effdd" providerId="LiveId" clId="{F3C781C6-2E92-4D50-9E60-E4965495072F}" dt="2021-07-16T13:10:54.425" v="2524" actId="1076"/>
          <ac:cxnSpMkLst>
            <pc:docMk/>
            <pc:sldMk cId="92625200" sldId="309"/>
            <ac:cxnSpMk id="39" creationId="{4F75020D-D850-4EAB-A5D2-E03978C5742F}"/>
          </ac:cxnSpMkLst>
        </pc:cxnChg>
      </pc:sldChg>
      <pc:sldChg chg="addSp delSp modSp add mod">
        <pc:chgData name="Mayank Pandey" userId="673ee564788effdd" providerId="LiveId" clId="{F3C781C6-2E92-4D50-9E60-E4965495072F}" dt="2021-07-16T15:10:36.668" v="2600" actId="1036"/>
        <pc:sldMkLst>
          <pc:docMk/>
          <pc:sldMk cId="75462857" sldId="310"/>
        </pc:sldMkLst>
        <pc:spChg chg="mod">
          <ac:chgData name="Mayank Pandey" userId="673ee564788effdd" providerId="LiveId" clId="{F3C781C6-2E92-4D50-9E60-E4965495072F}" dt="2021-07-16T15:10:20.997" v="2595" actId="1076"/>
          <ac:spMkLst>
            <pc:docMk/>
            <pc:sldMk cId="75462857" sldId="310"/>
            <ac:spMk id="2" creationId="{0F02F8DF-4886-40DC-A5E0-2650C907D5EC}"/>
          </ac:spMkLst>
        </pc:spChg>
        <pc:spChg chg="del">
          <ac:chgData name="Mayank Pandey" userId="673ee564788effdd" providerId="LiveId" clId="{F3C781C6-2E92-4D50-9E60-E4965495072F}" dt="2021-07-16T15:09:18.230" v="2582" actId="478"/>
          <ac:spMkLst>
            <pc:docMk/>
            <pc:sldMk cId="75462857" sldId="310"/>
            <ac:spMk id="3" creationId="{B883795B-C411-43A9-900F-E9BD4E952CF7}"/>
          </ac:spMkLst>
        </pc:spChg>
        <pc:spChg chg="add del mod">
          <ac:chgData name="Mayank Pandey" userId="673ee564788effdd" providerId="LiveId" clId="{F3C781C6-2E92-4D50-9E60-E4965495072F}" dt="2021-07-16T15:09:20.268" v="2583" actId="478"/>
          <ac:spMkLst>
            <pc:docMk/>
            <pc:sldMk cId="75462857" sldId="310"/>
            <ac:spMk id="7" creationId="{9B443BB8-1CE1-4942-9AB9-B24780F8893A}"/>
          </ac:spMkLst>
        </pc:spChg>
        <pc:spChg chg="add mod">
          <ac:chgData name="Mayank Pandey" userId="673ee564788effdd" providerId="LiveId" clId="{F3C781C6-2E92-4D50-9E60-E4965495072F}" dt="2021-07-16T15:10:25.468" v="2596" actId="1076"/>
          <ac:spMkLst>
            <pc:docMk/>
            <pc:sldMk cId="75462857" sldId="310"/>
            <ac:spMk id="8" creationId="{EEA43FDF-643C-4FFD-B241-47FF31612467}"/>
          </ac:spMkLst>
        </pc:spChg>
        <pc:spChg chg="add mod">
          <ac:chgData name="Mayank Pandey" userId="673ee564788effdd" providerId="LiveId" clId="{F3C781C6-2E92-4D50-9E60-E4965495072F}" dt="2021-07-16T15:10:36.668" v="2600" actId="1036"/>
          <ac:spMkLst>
            <pc:docMk/>
            <pc:sldMk cId="75462857" sldId="310"/>
            <ac:spMk id="10" creationId="{14D34590-6142-4419-85A3-D334E726A137}"/>
          </ac:spMkLst>
        </pc:spChg>
        <pc:spChg chg="add mod">
          <ac:chgData name="Mayank Pandey" userId="673ee564788effdd" providerId="LiveId" clId="{F3C781C6-2E92-4D50-9E60-E4965495072F}" dt="2021-07-16T15:10:25.468" v="2596" actId="1076"/>
          <ac:spMkLst>
            <pc:docMk/>
            <pc:sldMk cId="75462857" sldId="310"/>
            <ac:spMk id="12" creationId="{FC37564E-0684-46DD-8499-9F8C15A1BACA}"/>
          </ac:spMkLst>
        </pc:spChg>
        <pc:spChg chg="add mod">
          <ac:chgData name="Mayank Pandey" userId="673ee564788effdd" providerId="LiveId" clId="{F3C781C6-2E92-4D50-9E60-E4965495072F}" dt="2021-07-16T15:10:25.468" v="2596" actId="1076"/>
          <ac:spMkLst>
            <pc:docMk/>
            <pc:sldMk cId="75462857" sldId="310"/>
            <ac:spMk id="13" creationId="{0F57DE03-63B5-458C-A28B-7036BC59F287}"/>
          </ac:spMkLst>
        </pc:spChg>
        <pc:spChg chg="add mod">
          <ac:chgData name="Mayank Pandey" userId="673ee564788effdd" providerId="LiveId" clId="{F3C781C6-2E92-4D50-9E60-E4965495072F}" dt="2021-07-16T15:10:12.387" v="2593" actId="1076"/>
          <ac:spMkLst>
            <pc:docMk/>
            <pc:sldMk cId="75462857" sldId="310"/>
            <ac:spMk id="15" creationId="{788F1E09-F79B-4179-B9FE-DFE3E99BB904}"/>
          </ac:spMkLst>
        </pc:spChg>
        <pc:spChg chg="add mod">
          <ac:chgData name="Mayank Pandey" userId="673ee564788effdd" providerId="LiveId" clId="{F3C781C6-2E92-4D50-9E60-E4965495072F}" dt="2021-07-16T15:10:12.387" v="2593" actId="1076"/>
          <ac:spMkLst>
            <pc:docMk/>
            <pc:sldMk cId="75462857" sldId="310"/>
            <ac:spMk id="17" creationId="{BAF65495-73AE-4C7B-A6A8-3E24C76C6277}"/>
          </ac:spMkLst>
        </pc:spChg>
        <pc:spChg chg="add del mod">
          <ac:chgData name="Mayank Pandey" userId="673ee564788effdd" providerId="LiveId" clId="{F3C781C6-2E92-4D50-9E60-E4965495072F}" dt="2021-07-16T15:09:43.437" v="2587" actId="478"/>
          <ac:spMkLst>
            <pc:docMk/>
            <pc:sldMk cId="75462857" sldId="310"/>
            <ac:spMk id="18" creationId="{5C25FEA7-20EE-4EE7-B923-83857F5601A1}"/>
          </ac:spMkLst>
        </pc:spChg>
        <pc:spChg chg="add del mod">
          <ac:chgData name="Mayank Pandey" userId="673ee564788effdd" providerId="LiveId" clId="{F3C781C6-2E92-4D50-9E60-E4965495072F}" dt="2021-07-16T15:09:41.332" v="2586" actId="478"/>
          <ac:spMkLst>
            <pc:docMk/>
            <pc:sldMk cId="75462857" sldId="310"/>
            <ac:spMk id="19" creationId="{B6747786-9FF3-45C4-985A-AD51DE1DD3AD}"/>
          </ac:spMkLst>
        </pc:spChg>
        <pc:picChg chg="add del mod">
          <ac:chgData name="Mayank Pandey" userId="673ee564788effdd" providerId="LiveId" clId="{F3C781C6-2E92-4D50-9E60-E4965495072F}" dt="2021-07-16T15:10:07.308" v="2592" actId="478"/>
          <ac:picMkLst>
            <pc:docMk/>
            <pc:sldMk cId="75462857" sldId="310"/>
            <ac:picMk id="9" creationId="{FE8CB8EC-388E-455C-BAF8-8F9D9A1C13DD}"/>
          </ac:picMkLst>
        </pc:picChg>
        <pc:picChg chg="add del mod">
          <ac:chgData name="Mayank Pandey" userId="673ee564788effdd" providerId="LiveId" clId="{F3C781C6-2E92-4D50-9E60-E4965495072F}" dt="2021-07-16T15:10:07.308" v="2592" actId="478"/>
          <ac:picMkLst>
            <pc:docMk/>
            <pc:sldMk cId="75462857" sldId="310"/>
            <ac:picMk id="11" creationId="{F0DAFBBE-4B69-45AB-B61F-B2236744DCA1}"/>
          </ac:picMkLst>
        </pc:picChg>
        <pc:picChg chg="add mod">
          <ac:chgData name="Mayank Pandey" userId="673ee564788effdd" providerId="LiveId" clId="{F3C781C6-2E92-4D50-9E60-E4965495072F}" dt="2021-07-16T15:10:12.387" v="2593" actId="1076"/>
          <ac:picMkLst>
            <pc:docMk/>
            <pc:sldMk cId="75462857" sldId="310"/>
            <ac:picMk id="14" creationId="{A8C6A7EC-8C45-4595-8117-696C3EEC4ECE}"/>
          </ac:picMkLst>
        </pc:picChg>
        <pc:picChg chg="add mod">
          <ac:chgData name="Mayank Pandey" userId="673ee564788effdd" providerId="LiveId" clId="{F3C781C6-2E92-4D50-9E60-E4965495072F}" dt="2021-07-16T15:10:12.387" v="2593" actId="1076"/>
          <ac:picMkLst>
            <pc:docMk/>
            <pc:sldMk cId="75462857" sldId="310"/>
            <ac:picMk id="16" creationId="{0E685EE7-AD07-448F-8522-9FAA962B91CD}"/>
          </ac:picMkLst>
        </pc:picChg>
      </pc:sldChg>
      <pc:sldChg chg="addSp delSp modSp add mod">
        <pc:chgData name="Mayank Pandey" userId="673ee564788effdd" providerId="LiveId" clId="{F3C781C6-2E92-4D50-9E60-E4965495072F}" dt="2021-07-16T15:08:42.927" v="2578" actId="14100"/>
        <pc:sldMkLst>
          <pc:docMk/>
          <pc:sldMk cId="1985119774" sldId="311"/>
        </pc:sldMkLst>
        <pc:spChg chg="mod">
          <ac:chgData name="Mayank Pandey" userId="673ee564788effdd" providerId="LiveId" clId="{F3C781C6-2E92-4D50-9E60-E4965495072F}" dt="2021-07-16T15:08:25.549" v="2573"/>
          <ac:spMkLst>
            <pc:docMk/>
            <pc:sldMk cId="1985119774" sldId="311"/>
            <ac:spMk id="2" creationId="{0F02F8DF-4886-40DC-A5E0-2650C907D5EC}"/>
          </ac:spMkLst>
        </pc:spChg>
        <pc:spChg chg="del">
          <ac:chgData name="Mayank Pandey" userId="673ee564788effdd" providerId="LiveId" clId="{F3C781C6-2E92-4D50-9E60-E4965495072F}" dt="2021-07-16T15:08:34.399" v="2574" actId="478"/>
          <ac:spMkLst>
            <pc:docMk/>
            <pc:sldMk cId="1985119774" sldId="311"/>
            <ac:spMk id="3" creationId="{B883795B-C411-43A9-900F-E9BD4E952CF7}"/>
          </ac:spMkLst>
        </pc:spChg>
        <pc:spChg chg="add del mod">
          <ac:chgData name="Mayank Pandey" userId="673ee564788effdd" providerId="LiveId" clId="{F3C781C6-2E92-4D50-9E60-E4965495072F}" dt="2021-07-16T15:08:36.427" v="2575" actId="478"/>
          <ac:spMkLst>
            <pc:docMk/>
            <pc:sldMk cId="1985119774" sldId="311"/>
            <ac:spMk id="7" creationId="{299BA9A0-A57A-450A-A8F1-9E67DE62594F}"/>
          </ac:spMkLst>
        </pc:spChg>
        <pc:spChg chg="add mod">
          <ac:chgData name="Mayank Pandey" userId="673ee564788effdd" providerId="LiveId" clId="{F3C781C6-2E92-4D50-9E60-E4965495072F}" dt="2021-07-16T15:08:40.136" v="2577" actId="1076"/>
          <ac:spMkLst>
            <pc:docMk/>
            <pc:sldMk cId="1985119774" sldId="311"/>
            <ac:spMk id="10" creationId="{119E9FCC-543D-45CD-BC63-37BB517141A9}"/>
          </ac:spMkLst>
        </pc:spChg>
        <pc:spChg chg="add mod">
          <ac:chgData name="Mayank Pandey" userId="673ee564788effdd" providerId="LiveId" clId="{F3C781C6-2E92-4D50-9E60-E4965495072F}" dt="2021-07-16T15:08:40.136" v="2577" actId="1076"/>
          <ac:spMkLst>
            <pc:docMk/>
            <pc:sldMk cId="1985119774" sldId="311"/>
            <ac:spMk id="11" creationId="{828A24F5-7D01-4C06-97DA-0AE6BA317487}"/>
          </ac:spMkLst>
        </pc:spChg>
        <pc:spChg chg="add mod">
          <ac:chgData name="Mayank Pandey" userId="673ee564788effdd" providerId="LiveId" clId="{F3C781C6-2E92-4D50-9E60-E4965495072F}" dt="2021-07-16T15:08:42.927" v="2578" actId="14100"/>
          <ac:spMkLst>
            <pc:docMk/>
            <pc:sldMk cId="1985119774" sldId="311"/>
            <ac:spMk id="12" creationId="{694E20B7-8863-4913-899B-B6CBF10852A3}"/>
          </ac:spMkLst>
        </pc:spChg>
        <pc:graphicFrameChg chg="add mod">
          <ac:chgData name="Mayank Pandey" userId="673ee564788effdd" providerId="LiveId" clId="{F3C781C6-2E92-4D50-9E60-E4965495072F}" dt="2021-07-16T15:08:40.136" v="2577" actId="1076"/>
          <ac:graphicFrameMkLst>
            <pc:docMk/>
            <pc:sldMk cId="1985119774" sldId="311"/>
            <ac:graphicFrameMk id="8" creationId="{788C3415-33B3-42A2-A8EA-9FC9F8D0F70E}"/>
          </ac:graphicFrameMkLst>
        </pc:graphicFrameChg>
        <pc:graphicFrameChg chg="add mod">
          <ac:chgData name="Mayank Pandey" userId="673ee564788effdd" providerId="LiveId" clId="{F3C781C6-2E92-4D50-9E60-E4965495072F}" dt="2021-07-16T15:08:40.136" v="2577" actId="1076"/>
          <ac:graphicFrameMkLst>
            <pc:docMk/>
            <pc:sldMk cId="1985119774" sldId="311"/>
            <ac:graphicFrameMk id="9" creationId="{FB7D57E6-01C8-4339-BD2C-A85C073867C0}"/>
          </ac:graphicFrameMkLst>
        </pc:graphicFrameChg>
      </pc:sldChg>
      <pc:sldChg chg="addSp delSp modSp add del mod">
        <pc:chgData name="Mayank Pandey" userId="673ee564788effdd" providerId="LiveId" clId="{F3C781C6-2E92-4D50-9E60-E4965495072F}" dt="2021-07-16T15:22:59.500" v="2943" actId="1076"/>
        <pc:sldMkLst>
          <pc:docMk/>
          <pc:sldMk cId="4245330845" sldId="312"/>
        </pc:sldMkLst>
        <pc:spChg chg="mod">
          <ac:chgData name="Mayank Pandey" userId="673ee564788effdd" providerId="LiveId" clId="{F3C781C6-2E92-4D50-9E60-E4965495072F}" dt="2021-07-16T15:22:12.818" v="2933" actId="20577"/>
          <ac:spMkLst>
            <pc:docMk/>
            <pc:sldMk cId="4245330845" sldId="312"/>
            <ac:spMk id="2" creationId="{0F02F8DF-4886-40DC-A5E0-2650C907D5EC}"/>
          </ac:spMkLst>
        </pc:spChg>
        <pc:spChg chg="del mod">
          <ac:chgData name="Mayank Pandey" userId="673ee564788effdd" providerId="LiveId" clId="{F3C781C6-2E92-4D50-9E60-E4965495072F}" dt="2021-07-16T15:22:18.309" v="2934" actId="478"/>
          <ac:spMkLst>
            <pc:docMk/>
            <pc:sldMk cId="4245330845" sldId="312"/>
            <ac:spMk id="3" creationId="{B883795B-C411-43A9-900F-E9BD4E952CF7}"/>
          </ac:spMkLst>
        </pc:spChg>
        <pc:spChg chg="add del mod">
          <ac:chgData name="Mayank Pandey" userId="673ee564788effdd" providerId="LiveId" clId="{F3C781C6-2E92-4D50-9E60-E4965495072F}" dt="2021-07-16T15:14:04.594" v="2718"/>
          <ac:spMkLst>
            <pc:docMk/>
            <pc:sldMk cId="4245330845" sldId="312"/>
            <ac:spMk id="6" creationId="{A1119AA7-2FFA-46C1-9D15-221912C8BE84}"/>
          </ac:spMkLst>
        </pc:spChg>
        <pc:spChg chg="add del mod">
          <ac:chgData name="Mayank Pandey" userId="673ee564788effdd" providerId="LiveId" clId="{F3C781C6-2E92-4D50-9E60-E4965495072F}" dt="2021-07-16T15:22:22.080" v="2936" actId="478"/>
          <ac:spMkLst>
            <pc:docMk/>
            <pc:sldMk cId="4245330845" sldId="312"/>
            <ac:spMk id="7" creationId="{C0D4041A-EE9F-4BD5-86D6-8A9001761EE4}"/>
          </ac:spMkLst>
        </pc:spChg>
        <pc:spChg chg="add del mod">
          <ac:chgData name="Mayank Pandey" userId="673ee564788effdd" providerId="LiveId" clId="{F3C781C6-2E92-4D50-9E60-E4965495072F}" dt="2021-07-16T15:22:20.223" v="2935" actId="478"/>
          <ac:spMkLst>
            <pc:docMk/>
            <pc:sldMk cId="4245330845" sldId="312"/>
            <ac:spMk id="9" creationId="{A06F57C5-FABC-4581-A427-49F80746D8CD}"/>
          </ac:spMkLst>
        </pc:spChg>
        <pc:picChg chg="add mod">
          <ac:chgData name="Mayank Pandey" userId="673ee564788effdd" providerId="LiveId" clId="{F3C781C6-2E92-4D50-9E60-E4965495072F}" dt="2021-07-16T15:22:59.500" v="2943" actId="1076"/>
          <ac:picMkLst>
            <pc:docMk/>
            <pc:sldMk cId="4245330845" sldId="312"/>
            <ac:picMk id="3074" creationId="{EB639FF2-C953-4EFE-A85D-9667EE4A1796}"/>
          </ac:picMkLst>
        </pc:picChg>
      </pc:sldChg>
      <pc:sldChg chg="add del">
        <pc:chgData name="Mayank Pandey" userId="673ee564788effdd" providerId="LiveId" clId="{F3C781C6-2E92-4D50-9E60-E4965495072F}" dt="2021-07-16T15:17:35.278" v="2895" actId="47"/>
        <pc:sldMkLst>
          <pc:docMk/>
          <pc:sldMk cId="260048796" sldId="313"/>
        </pc:sldMkLst>
      </pc:sldChg>
      <pc:sldChg chg="modSp add mod ord">
        <pc:chgData name="Mayank Pandey" userId="673ee564788effdd" providerId="LiveId" clId="{F3C781C6-2E92-4D50-9E60-E4965495072F}" dt="2021-07-16T15:23:55.091" v="2991" actId="6549"/>
        <pc:sldMkLst>
          <pc:docMk/>
          <pc:sldMk cId="369577709" sldId="314"/>
        </pc:sldMkLst>
        <pc:spChg chg="mod">
          <ac:chgData name="Mayank Pandey" userId="673ee564788effdd" providerId="LiveId" clId="{F3C781C6-2E92-4D50-9E60-E4965495072F}" dt="2021-07-16T15:17:19.621" v="2892" actId="20577"/>
          <ac:spMkLst>
            <pc:docMk/>
            <pc:sldMk cId="369577709" sldId="314"/>
            <ac:spMk id="2" creationId="{0F02F8DF-4886-40DC-A5E0-2650C907D5EC}"/>
          </ac:spMkLst>
        </pc:spChg>
        <pc:spChg chg="mod">
          <ac:chgData name="Mayank Pandey" userId="673ee564788effdd" providerId="LiveId" clId="{F3C781C6-2E92-4D50-9E60-E4965495072F}" dt="2021-07-16T15:23:55.091" v="2991" actId="6549"/>
          <ac:spMkLst>
            <pc:docMk/>
            <pc:sldMk cId="369577709" sldId="314"/>
            <ac:spMk id="3" creationId="{B883795B-C411-43A9-900F-E9BD4E952CF7}"/>
          </ac:spMkLst>
        </pc:spChg>
      </pc:sldChg>
      <pc:sldChg chg="addSp delSp modSp add mod">
        <pc:chgData name="Mayank Pandey" userId="673ee564788effdd" providerId="LiveId" clId="{F3C781C6-2E92-4D50-9E60-E4965495072F}" dt="2021-07-16T15:20:38.716" v="2918" actId="1076"/>
        <pc:sldMkLst>
          <pc:docMk/>
          <pc:sldMk cId="144999444" sldId="315"/>
        </pc:sldMkLst>
        <pc:spChg chg="mod">
          <ac:chgData name="Mayank Pandey" userId="673ee564788effdd" providerId="LiveId" clId="{F3C781C6-2E92-4D50-9E60-E4965495072F}" dt="2021-07-16T15:11:38.753" v="2615" actId="20577"/>
          <ac:spMkLst>
            <pc:docMk/>
            <pc:sldMk cId="144999444" sldId="315"/>
            <ac:spMk id="2" creationId="{0F02F8DF-4886-40DC-A5E0-2650C907D5EC}"/>
          </ac:spMkLst>
        </pc:spChg>
        <pc:spChg chg="del mod">
          <ac:chgData name="Mayank Pandey" userId="673ee564788effdd" providerId="LiveId" clId="{F3C781C6-2E92-4D50-9E60-E4965495072F}" dt="2021-07-16T15:11:32.453" v="2605" actId="478"/>
          <ac:spMkLst>
            <pc:docMk/>
            <pc:sldMk cId="144999444" sldId="315"/>
            <ac:spMk id="3" creationId="{B883795B-C411-43A9-900F-E9BD4E952CF7}"/>
          </ac:spMkLst>
        </pc:spChg>
        <pc:spChg chg="add del mod">
          <ac:chgData name="Mayank Pandey" userId="673ee564788effdd" providerId="LiveId" clId="{F3C781C6-2E92-4D50-9E60-E4965495072F}" dt="2021-07-16T15:11:24.981" v="2602"/>
          <ac:spMkLst>
            <pc:docMk/>
            <pc:sldMk cId="144999444" sldId="315"/>
            <ac:spMk id="6" creationId="{6096587C-D5F7-4D86-9F35-FBA3DF94284D}"/>
          </ac:spMkLst>
        </pc:spChg>
        <pc:spChg chg="add del mod">
          <ac:chgData name="Mayank Pandey" userId="673ee564788effdd" providerId="LiveId" clId="{F3C781C6-2E92-4D50-9E60-E4965495072F}" dt="2021-07-16T15:11:24.981" v="2602"/>
          <ac:spMkLst>
            <pc:docMk/>
            <pc:sldMk cId="144999444" sldId="315"/>
            <ac:spMk id="7" creationId="{5A729B55-21BB-4B9B-B593-EF6C3906BE12}"/>
          </ac:spMkLst>
        </pc:spChg>
        <pc:spChg chg="add del mod">
          <ac:chgData name="Mayank Pandey" userId="673ee564788effdd" providerId="LiveId" clId="{F3C781C6-2E92-4D50-9E60-E4965495072F}" dt="2021-07-16T15:11:24.981" v="2602"/>
          <ac:spMkLst>
            <pc:docMk/>
            <pc:sldMk cId="144999444" sldId="315"/>
            <ac:spMk id="8" creationId="{FAE61D12-86A2-4CB5-BB5B-EC55536563EE}"/>
          </ac:spMkLst>
        </pc:spChg>
        <pc:spChg chg="add del mod">
          <ac:chgData name="Mayank Pandey" userId="673ee564788effdd" providerId="LiveId" clId="{F3C781C6-2E92-4D50-9E60-E4965495072F}" dt="2021-07-16T15:11:24.981" v="2602"/>
          <ac:spMkLst>
            <pc:docMk/>
            <pc:sldMk cId="144999444" sldId="315"/>
            <ac:spMk id="9" creationId="{26A71B82-B1AF-481C-817E-7719E1915032}"/>
          </ac:spMkLst>
        </pc:spChg>
        <pc:spChg chg="add del mod">
          <ac:chgData name="Mayank Pandey" userId="673ee564788effdd" providerId="LiveId" clId="{F3C781C6-2E92-4D50-9E60-E4965495072F}" dt="2021-07-16T15:11:24.981" v="2602"/>
          <ac:spMkLst>
            <pc:docMk/>
            <pc:sldMk cId="144999444" sldId="315"/>
            <ac:spMk id="10" creationId="{69280B82-9AD2-4A01-BAFD-FDEA5AE27B6A}"/>
          </ac:spMkLst>
        </pc:spChg>
        <pc:spChg chg="add mod">
          <ac:chgData name="Mayank Pandey" userId="673ee564788effdd" providerId="LiveId" clId="{F3C781C6-2E92-4D50-9E60-E4965495072F}" dt="2021-07-16T15:20:38.716" v="2918" actId="1076"/>
          <ac:spMkLst>
            <pc:docMk/>
            <pc:sldMk cId="144999444" sldId="315"/>
            <ac:spMk id="11" creationId="{8A0F8A41-C4AA-445B-8D7C-724F87FCB04A}"/>
          </ac:spMkLst>
        </pc:spChg>
        <pc:spChg chg="add mod">
          <ac:chgData name="Mayank Pandey" userId="673ee564788effdd" providerId="LiveId" clId="{F3C781C6-2E92-4D50-9E60-E4965495072F}" dt="2021-07-16T15:20:38.716" v="2918" actId="1076"/>
          <ac:spMkLst>
            <pc:docMk/>
            <pc:sldMk cId="144999444" sldId="315"/>
            <ac:spMk id="12" creationId="{1CD60145-354A-4B36-AF5D-36F786C30FCD}"/>
          </ac:spMkLst>
        </pc:spChg>
        <pc:spChg chg="add mod">
          <ac:chgData name="Mayank Pandey" userId="673ee564788effdd" providerId="LiveId" clId="{F3C781C6-2E92-4D50-9E60-E4965495072F}" dt="2021-07-16T15:20:38.716" v="2918" actId="1076"/>
          <ac:spMkLst>
            <pc:docMk/>
            <pc:sldMk cId="144999444" sldId="315"/>
            <ac:spMk id="13" creationId="{5BA9B9B8-556C-4104-BD9F-9C5ED9B3BE0C}"/>
          </ac:spMkLst>
        </pc:spChg>
        <pc:spChg chg="add mod">
          <ac:chgData name="Mayank Pandey" userId="673ee564788effdd" providerId="LiveId" clId="{F3C781C6-2E92-4D50-9E60-E4965495072F}" dt="2021-07-16T15:20:38.716" v="2918" actId="1076"/>
          <ac:spMkLst>
            <pc:docMk/>
            <pc:sldMk cId="144999444" sldId="315"/>
            <ac:spMk id="14" creationId="{F09A9689-C043-4583-AD93-928EB958181D}"/>
          </ac:spMkLst>
        </pc:spChg>
        <pc:spChg chg="add mod">
          <ac:chgData name="Mayank Pandey" userId="673ee564788effdd" providerId="LiveId" clId="{F3C781C6-2E92-4D50-9E60-E4965495072F}" dt="2021-07-16T15:20:38.716" v="2918" actId="1076"/>
          <ac:spMkLst>
            <pc:docMk/>
            <pc:sldMk cId="144999444" sldId="315"/>
            <ac:spMk id="15" creationId="{F22E9CB6-85E8-4E90-AF61-D7732DC86C7B}"/>
          </ac:spMkLst>
        </pc:spChg>
      </pc:sldChg>
      <pc:sldChg chg="addSp delSp modSp add mod">
        <pc:chgData name="Mayank Pandey" userId="673ee564788effdd" providerId="LiveId" clId="{F3C781C6-2E92-4D50-9E60-E4965495072F}" dt="2021-07-16T15:20:04.757" v="2915" actId="1076"/>
        <pc:sldMkLst>
          <pc:docMk/>
          <pc:sldMk cId="3629018644" sldId="316"/>
        </pc:sldMkLst>
        <pc:spChg chg="add del mod">
          <ac:chgData name="Mayank Pandey" userId="673ee564788effdd" providerId="LiveId" clId="{F3C781C6-2E92-4D50-9E60-E4965495072F}" dt="2021-07-16T15:18:42.329" v="2907"/>
          <ac:spMkLst>
            <pc:docMk/>
            <pc:sldMk cId="3629018644" sldId="316"/>
            <ac:spMk id="2" creationId="{0F02F8DF-4886-40DC-A5E0-2650C907D5EC}"/>
          </ac:spMkLst>
        </pc:spChg>
        <pc:spChg chg="del">
          <ac:chgData name="Mayank Pandey" userId="673ee564788effdd" providerId="LiveId" clId="{F3C781C6-2E92-4D50-9E60-E4965495072F}" dt="2021-07-16T15:18:14.567" v="2897" actId="478"/>
          <ac:spMkLst>
            <pc:docMk/>
            <pc:sldMk cId="3629018644" sldId="316"/>
            <ac:spMk id="3" creationId="{B883795B-C411-43A9-900F-E9BD4E952CF7}"/>
          </ac:spMkLst>
        </pc:spChg>
        <pc:spChg chg="add del mod">
          <ac:chgData name="Mayank Pandey" userId="673ee564788effdd" providerId="LiveId" clId="{F3C781C6-2E92-4D50-9E60-E4965495072F}" dt="2021-07-16T15:18:16.628" v="2898" actId="478"/>
          <ac:spMkLst>
            <pc:docMk/>
            <pc:sldMk cId="3629018644" sldId="316"/>
            <ac:spMk id="7" creationId="{27654B14-EBD0-4E83-904D-9E3E3778E8CD}"/>
          </ac:spMkLst>
        </pc:spChg>
        <pc:spChg chg="add del mod">
          <ac:chgData name="Mayank Pandey" userId="673ee564788effdd" providerId="LiveId" clId="{F3C781C6-2E92-4D50-9E60-E4965495072F}" dt="2021-07-16T15:18:23.825" v="2900" actId="478"/>
          <ac:spMkLst>
            <pc:docMk/>
            <pc:sldMk cId="3629018644" sldId="316"/>
            <ac:spMk id="9" creationId="{BB178A33-60EE-4B15-89B0-20EAD75ED58D}"/>
          </ac:spMkLst>
        </pc:spChg>
        <pc:spChg chg="add del mod">
          <ac:chgData name="Mayank Pandey" userId="673ee564788effdd" providerId="LiveId" clId="{F3C781C6-2E92-4D50-9E60-E4965495072F}" dt="2021-07-16T15:18:43.767" v="2908" actId="478"/>
          <ac:spMkLst>
            <pc:docMk/>
            <pc:sldMk cId="3629018644" sldId="316"/>
            <ac:spMk id="10" creationId="{B1835909-CE92-46A8-8A23-725AD4A824A2}"/>
          </ac:spMkLst>
        </pc:spChg>
        <pc:spChg chg="add mod">
          <ac:chgData name="Mayank Pandey" userId="673ee564788effdd" providerId="LiveId" clId="{F3C781C6-2E92-4D50-9E60-E4965495072F}" dt="2021-07-16T15:20:04.757" v="2915" actId="1076"/>
          <ac:spMkLst>
            <pc:docMk/>
            <pc:sldMk cId="3629018644" sldId="316"/>
            <ac:spMk id="13" creationId="{610CA6F7-820F-495C-A895-E61A2FDD6375}"/>
          </ac:spMkLst>
        </pc:spChg>
        <pc:spChg chg="add mod">
          <ac:chgData name="Mayank Pandey" userId="673ee564788effdd" providerId="LiveId" clId="{F3C781C6-2E92-4D50-9E60-E4965495072F}" dt="2021-07-16T15:20:04.757" v="2915" actId="1076"/>
          <ac:spMkLst>
            <pc:docMk/>
            <pc:sldMk cId="3629018644" sldId="316"/>
            <ac:spMk id="14" creationId="{BB2CB59C-0D8F-4885-ADDB-E406E59D2588}"/>
          </ac:spMkLst>
        </pc:spChg>
        <pc:spChg chg="add mod">
          <ac:chgData name="Mayank Pandey" userId="673ee564788effdd" providerId="LiveId" clId="{F3C781C6-2E92-4D50-9E60-E4965495072F}" dt="2021-07-16T15:20:04.757" v="2915" actId="1076"/>
          <ac:spMkLst>
            <pc:docMk/>
            <pc:sldMk cId="3629018644" sldId="316"/>
            <ac:spMk id="15" creationId="{A6A980DB-32BA-42CE-A909-2AC1DE021823}"/>
          </ac:spMkLst>
        </pc:spChg>
        <pc:spChg chg="add mod">
          <ac:chgData name="Mayank Pandey" userId="673ee564788effdd" providerId="LiveId" clId="{F3C781C6-2E92-4D50-9E60-E4965495072F}" dt="2021-07-16T15:20:04.757" v="2915" actId="1076"/>
          <ac:spMkLst>
            <pc:docMk/>
            <pc:sldMk cId="3629018644" sldId="316"/>
            <ac:spMk id="27" creationId="{40F28BD7-9E6C-46D9-9771-B3A17BE2BFA4}"/>
          </ac:spMkLst>
        </pc:spChg>
        <pc:spChg chg="add del mod">
          <ac:chgData name="Mayank Pandey" userId="673ee564788effdd" providerId="LiveId" clId="{F3C781C6-2E92-4D50-9E60-E4965495072F}" dt="2021-07-16T15:18:32.695" v="2904" actId="478"/>
          <ac:spMkLst>
            <pc:docMk/>
            <pc:sldMk cId="3629018644" sldId="316"/>
            <ac:spMk id="29" creationId="{C205CBE3-0644-4193-973B-788223344D1C}"/>
          </ac:spMkLst>
        </pc:spChg>
        <pc:picChg chg="add mod">
          <ac:chgData name="Mayank Pandey" userId="673ee564788effdd" providerId="LiveId" clId="{F3C781C6-2E92-4D50-9E60-E4965495072F}" dt="2021-07-16T15:20:04.757" v="2915" actId="1076"/>
          <ac:picMkLst>
            <pc:docMk/>
            <pc:sldMk cId="3629018644" sldId="316"/>
            <ac:picMk id="12" creationId="{9D5A1F42-3F13-424A-BB2C-C46EB21CF93B}"/>
          </ac:picMkLst>
        </pc:picChg>
        <pc:picChg chg="add mod">
          <ac:chgData name="Mayank Pandey" userId="673ee564788effdd" providerId="LiveId" clId="{F3C781C6-2E92-4D50-9E60-E4965495072F}" dt="2021-07-16T15:20:04.757" v="2915" actId="1076"/>
          <ac:picMkLst>
            <pc:docMk/>
            <pc:sldMk cId="3629018644" sldId="316"/>
            <ac:picMk id="16" creationId="{F5C0B729-2480-4DDD-8322-347BD54B5E28}"/>
          </ac:picMkLst>
        </pc:picChg>
        <pc:picChg chg="add mod">
          <ac:chgData name="Mayank Pandey" userId="673ee564788effdd" providerId="LiveId" clId="{F3C781C6-2E92-4D50-9E60-E4965495072F}" dt="2021-07-16T15:20:04.757" v="2915" actId="1076"/>
          <ac:picMkLst>
            <pc:docMk/>
            <pc:sldMk cId="3629018644" sldId="316"/>
            <ac:picMk id="24" creationId="{AEFA1C28-7E57-4A43-8D6C-207CC689510D}"/>
          </ac:picMkLst>
        </pc:picChg>
        <pc:picChg chg="add mod">
          <ac:chgData name="Mayank Pandey" userId="673ee564788effdd" providerId="LiveId" clId="{F3C781C6-2E92-4D50-9E60-E4965495072F}" dt="2021-07-16T15:20:04.757" v="2915" actId="1076"/>
          <ac:picMkLst>
            <pc:docMk/>
            <pc:sldMk cId="3629018644" sldId="316"/>
            <ac:picMk id="26" creationId="{8A25DCF2-84AF-45A1-A2D9-E61D60E7D3E0}"/>
          </ac:picMkLst>
        </pc:picChg>
        <pc:picChg chg="add del mod">
          <ac:chgData name="Mayank Pandey" userId="673ee564788effdd" providerId="LiveId" clId="{F3C781C6-2E92-4D50-9E60-E4965495072F}" dt="2021-07-16T15:18:32.695" v="2904" actId="478"/>
          <ac:picMkLst>
            <pc:docMk/>
            <pc:sldMk cId="3629018644" sldId="316"/>
            <ac:picMk id="30" creationId="{C1E9D32B-9B28-43F9-97A2-A48A7515169C}"/>
          </ac:picMkLst>
        </pc:picChg>
        <pc:picChg chg="add mod">
          <ac:chgData name="Mayank Pandey" userId="673ee564788effdd" providerId="LiveId" clId="{F3C781C6-2E92-4D50-9E60-E4965495072F}" dt="2021-07-16T15:20:04.757" v="2915" actId="1076"/>
          <ac:picMkLst>
            <pc:docMk/>
            <pc:sldMk cId="3629018644" sldId="316"/>
            <ac:picMk id="31" creationId="{C8976138-F058-4916-B42B-41F86981FB0A}"/>
          </ac:picMkLst>
        </pc:picChg>
        <pc:picChg chg="add mod">
          <ac:chgData name="Mayank Pandey" userId="673ee564788effdd" providerId="LiveId" clId="{F3C781C6-2E92-4D50-9E60-E4965495072F}" dt="2021-07-16T15:20:04.757" v="2915" actId="1076"/>
          <ac:picMkLst>
            <pc:docMk/>
            <pc:sldMk cId="3629018644" sldId="316"/>
            <ac:picMk id="32" creationId="{91622454-09B1-4D79-B8A1-F8D687CA81D0}"/>
          </ac:picMkLst>
        </pc:picChg>
        <pc:picChg chg="add mod">
          <ac:chgData name="Mayank Pandey" userId="673ee564788effdd" providerId="LiveId" clId="{F3C781C6-2E92-4D50-9E60-E4965495072F}" dt="2021-07-16T15:20:04.757" v="2915" actId="1076"/>
          <ac:picMkLst>
            <pc:docMk/>
            <pc:sldMk cId="3629018644" sldId="316"/>
            <ac:picMk id="33" creationId="{1474A6AA-256E-47B2-A796-99AE2506721E}"/>
          </ac:picMkLst>
        </pc:picChg>
        <pc:picChg chg="add mod">
          <ac:chgData name="Mayank Pandey" userId="673ee564788effdd" providerId="LiveId" clId="{F3C781C6-2E92-4D50-9E60-E4965495072F}" dt="2021-07-16T15:20:04.757" v="2915" actId="1076"/>
          <ac:picMkLst>
            <pc:docMk/>
            <pc:sldMk cId="3629018644" sldId="316"/>
            <ac:picMk id="34" creationId="{D717BB70-9DAA-471B-8A31-AF9C0E1CEC1F}"/>
          </ac:picMkLst>
        </pc:picChg>
        <pc:cxnChg chg="add mod">
          <ac:chgData name="Mayank Pandey" userId="673ee564788effdd" providerId="LiveId" clId="{F3C781C6-2E92-4D50-9E60-E4965495072F}" dt="2021-07-16T15:20:04.757" v="2915" actId="1076"/>
          <ac:cxnSpMkLst>
            <pc:docMk/>
            <pc:sldMk cId="3629018644" sldId="316"/>
            <ac:cxnSpMk id="11" creationId="{BA6670FE-B2FB-44CF-9600-DC4EB06FB805}"/>
          </ac:cxnSpMkLst>
        </pc:cxnChg>
        <pc:cxnChg chg="add mod">
          <ac:chgData name="Mayank Pandey" userId="673ee564788effdd" providerId="LiveId" clId="{F3C781C6-2E92-4D50-9E60-E4965495072F}" dt="2021-07-16T15:20:04.757" v="2915" actId="1076"/>
          <ac:cxnSpMkLst>
            <pc:docMk/>
            <pc:sldMk cId="3629018644" sldId="316"/>
            <ac:cxnSpMk id="17" creationId="{017C62EF-5B89-4F09-84B4-AA4C315FDE2B}"/>
          </ac:cxnSpMkLst>
        </pc:cxnChg>
        <pc:cxnChg chg="add mod">
          <ac:chgData name="Mayank Pandey" userId="673ee564788effdd" providerId="LiveId" clId="{F3C781C6-2E92-4D50-9E60-E4965495072F}" dt="2021-07-16T15:20:04.757" v="2915" actId="1076"/>
          <ac:cxnSpMkLst>
            <pc:docMk/>
            <pc:sldMk cId="3629018644" sldId="316"/>
            <ac:cxnSpMk id="18" creationId="{7CC738DE-6A57-4B0E-B96E-84939713CD62}"/>
          </ac:cxnSpMkLst>
        </pc:cxnChg>
        <pc:cxnChg chg="add mod">
          <ac:chgData name="Mayank Pandey" userId="673ee564788effdd" providerId="LiveId" clId="{F3C781C6-2E92-4D50-9E60-E4965495072F}" dt="2021-07-16T15:20:04.757" v="2915" actId="1076"/>
          <ac:cxnSpMkLst>
            <pc:docMk/>
            <pc:sldMk cId="3629018644" sldId="316"/>
            <ac:cxnSpMk id="19" creationId="{537F9B18-9B12-4973-9CB8-0A80AC4F550C}"/>
          </ac:cxnSpMkLst>
        </pc:cxnChg>
        <pc:cxnChg chg="add mod">
          <ac:chgData name="Mayank Pandey" userId="673ee564788effdd" providerId="LiveId" clId="{F3C781C6-2E92-4D50-9E60-E4965495072F}" dt="2021-07-16T15:20:04.757" v="2915" actId="1076"/>
          <ac:cxnSpMkLst>
            <pc:docMk/>
            <pc:sldMk cId="3629018644" sldId="316"/>
            <ac:cxnSpMk id="20" creationId="{13C040E8-3722-45A0-B81C-9F18CF478BD8}"/>
          </ac:cxnSpMkLst>
        </pc:cxnChg>
        <pc:cxnChg chg="add mod">
          <ac:chgData name="Mayank Pandey" userId="673ee564788effdd" providerId="LiveId" clId="{F3C781C6-2E92-4D50-9E60-E4965495072F}" dt="2021-07-16T15:20:04.757" v="2915" actId="1076"/>
          <ac:cxnSpMkLst>
            <pc:docMk/>
            <pc:sldMk cId="3629018644" sldId="316"/>
            <ac:cxnSpMk id="21" creationId="{151F4EA3-1275-4C82-96B3-7EE09A4E185D}"/>
          </ac:cxnSpMkLst>
        </pc:cxnChg>
        <pc:cxnChg chg="add mod">
          <ac:chgData name="Mayank Pandey" userId="673ee564788effdd" providerId="LiveId" clId="{F3C781C6-2E92-4D50-9E60-E4965495072F}" dt="2021-07-16T15:20:04.757" v="2915" actId="1076"/>
          <ac:cxnSpMkLst>
            <pc:docMk/>
            <pc:sldMk cId="3629018644" sldId="316"/>
            <ac:cxnSpMk id="22" creationId="{356B8AD7-15D1-41DA-A765-6728BC1A6629}"/>
          </ac:cxnSpMkLst>
        </pc:cxnChg>
        <pc:cxnChg chg="add mod">
          <ac:chgData name="Mayank Pandey" userId="673ee564788effdd" providerId="LiveId" clId="{F3C781C6-2E92-4D50-9E60-E4965495072F}" dt="2021-07-16T15:20:04.757" v="2915" actId="1076"/>
          <ac:cxnSpMkLst>
            <pc:docMk/>
            <pc:sldMk cId="3629018644" sldId="316"/>
            <ac:cxnSpMk id="23" creationId="{6D264C0A-689D-457F-9ABA-BB473238A345}"/>
          </ac:cxnSpMkLst>
        </pc:cxnChg>
        <pc:cxnChg chg="add mod">
          <ac:chgData name="Mayank Pandey" userId="673ee564788effdd" providerId="LiveId" clId="{F3C781C6-2E92-4D50-9E60-E4965495072F}" dt="2021-07-16T15:20:04.757" v="2915" actId="1076"/>
          <ac:cxnSpMkLst>
            <pc:docMk/>
            <pc:sldMk cId="3629018644" sldId="316"/>
            <ac:cxnSpMk id="25" creationId="{4B1C1CEC-4E75-492C-B938-1AC0978ACF3B}"/>
          </ac:cxnSpMkLst>
        </pc:cxnChg>
        <pc:cxnChg chg="add mod">
          <ac:chgData name="Mayank Pandey" userId="673ee564788effdd" providerId="LiveId" clId="{F3C781C6-2E92-4D50-9E60-E4965495072F}" dt="2021-07-16T15:20:04.757" v="2915" actId="1076"/>
          <ac:cxnSpMkLst>
            <pc:docMk/>
            <pc:sldMk cId="3629018644" sldId="316"/>
            <ac:cxnSpMk id="28" creationId="{491264FD-CAC1-4A00-B2A9-5408D3332BCA}"/>
          </ac:cxnSpMkLst>
        </pc:cxnChg>
      </pc:sldChg>
      <pc:sldChg chg="add">
        <pc:chgData name="Mayank Pandey" userId="673ee564788effdd" providerId="LiveId" clId="{F3C781C6-2E92-4D50-9E60-E4965495072F}" dt="2021-07-16T15:22:07.131" v="2921"/>
        <pc:sldMkLst>
          <pc:docMk/>
          <pc:sldMk cId="466115377" sldId="317"/>
        </pc:sldMkLst>
      </pc:sldChg>
      <pc:sldChg chg="addSp delSp modSp add mod">
        <pc:chgData name="Mayank Pandey" userId="673ee564788effdd" providerId="LiveId" clId="{F3C781C6-2E92-4D50-9E60-E4965495072F}" dt="2021-07-19T03:04:15.959" v="3062"/>
        <pc:sldMkLst>
          <pc:docMk/>
          <pc:sldMk cId="2149999610" sldId="318"/>
        </pc:sldMkLst>
        <pc:spChg chg="del">
          <ac:chgData name="Mayank Pandey" userId="673ee564788effdd" providerId="LiveId" clId="{F3C781C6-2E92-4D50-9E60-E4965495072F}" dt="2021-07-19T03:03:57.273" v="3032" actId="478"/>
          <ac:spMkLst>
            <pc:docMk/>
            <pc:sldMk cId="2149999610" sldId="318"/>
            <ac:spMk id="3" creationId="{B883795B-C411-43A9-900F-E9BD4E952CF7}"/>
          </ac:spMkLst>
        </pc:spChg>
        <pc:spChg chg="add del mod">
          <ac:chgData name="Mayank Pandey" userId="673ee564788effdd" providerId="LiveId" clId="{F3C781C6-2E92-4D50-9E60-E4965495072F}" dt="2021-07-19T03:03:59.119" v="3033" actId="478"/>
          <ac:spMkLst>
            <pc:docMk/>
            <pc:sldMk cId="2149999610" sldId="318"/>
            <ac:spMk id="7" creationId="{BF66D502-71D9-4218-859D-1245BE08AF20}"/>
          </ac:spMkLst>
        </pc:spChg>
        <pc:picChg chg="add mod">
          <ac:chgData name="Mayank Pandey" userId="673ee564788effdd" providerId="LiveId" clId="{F3C781C6-2E92-4D50-9E60-E4965495072F}" dt="2021-07-19T03:04:15.959" v="3062"/>
          <ac:picMkLst>
            <pc:docMk/>
            <pc:sldMk cId="2149999610" sldId="318"/>
            <ac:picMk id="9" creationId="{1B4ABBF1-4614-49DE-A9B9-E6B2F049E0DF}"/>
          </ac:picMkLst>
        </pc:picChg>
      </pc:sldChg>
      <pc:sldChg chg="addSp delSp modSp add del mod">
        <pc:chgData name="Mayank Pandey" userId="673ee564788effdd" providerId="LiveId" clId="{F3C781C6-2E92-4D50-9E60-E4965495072F}" dt="2021-07-19T03:09:34.605" v="3437" actId="47"/>
        <pc:sldMkLst>
          <pc:docMk/>
          <pc:sldMk cId="2947662151" sldId="319"/>
        </pc:sldMkLst>
        <pc:spChg chg="mod">
          <ac:chgData name="Mayank Pandey" userId="673ee564788effdd" providerId="LiveId" clId="{F3C781C6-2E92-4D50-9E60-E4965495072F}" dt="2021-07-19T03:09:06.196" v="3416" actId="20577"/>
          <ac:spMkLst>
            <pc:docMk/>
            <pc:sldMk cId="2947662151" sldId="319"/>
            <ac:spMk id="2" creationId="{0F02F8DF-4886-40DC-A5E0-2650C907D5EC}"/>
          </ac:spMkLst>
        </pc:spChg>
        <pc:spChg chg="del">
          <ac:chgData name="Mayank Pandey" userId="673ee564788effdd" providerId="LiveId" clId="{F3C781C6-2E92-4D50-9E60-E4965495072F}" dt="2021-07-19T03:02:59.318" v="2995" actId="478"/>
          <ac:spMkLst>
            <pc:docMk/>
            <pc:sldMk cId="2947662151" sldId="319"/>
            <ac:spMk id="3" creationId="{B883795B-C411-43A9-900F-E9BD4E952CF7}"/>
          </ac:spMkLst>
        </pc:spChg>
        <pc:spChg chg="add del mod">
          <ac:chgData name="Mayank Pandey" userId="673ee564788effdd" providerId="LiveId" clId="{F3C781C6-2E92-4D50-9E60-E4965495072F}" dt="2021-07-19T03:03:01.591" v="2996" actId="478"/>
          <ac:spMkLst>
            <pc:docMk/>
            <pc:sldMk cId="2947662151" sldId="319"/>
            <ac:spMk id="7" creationId="{90F4D983-4EC5-45B0-A741-58E8C1BCE7BB}"/>
          </ac:spMkLst>
        </pc:spChg>
        <pc:picChg chg="add del mod">
          <ac:chgData name="Mayank Pandey" userId="673ee564788effdd" providerId="LiveId" clId="{F3C781C6-2E92-4D50-9E60-E4965495072F}" dt="2021-07-19T03:09:09.480" v="3417" actId="478"/>
          <ac:picMkLst>
            <pc:docMk/>
            <pc:sldMk cId="2947662151" sldId="319"/>
            <ac:picMk id="9" creationId="{1A23EB04-8F22-4A94-AA88-49CB48BADAD8}"/>
          </ac:picMkLst>
        </pc:picChg>
      </pc:sldChg>
      <pc:sldChg chg="addSp delSp modSp add mod addCm delCm">
        <pc:chgData name="Mayank Pandey" userId="673ee564788effdd" providerId="LiveId" clId="{F3C781C6-2E92-4D50-9E60-E4965495072F}" dt="2021-07-19T03:06:19.288" v="3132" actId="14100"/>
        <pc:sldMkLst>
          <pc:docMk/>
          <pc:sldMk cId="2701079262" sldId="320"/>
        </pc:sldMkLst>
        <pc:spChg chg="mod">
          <ac:chgData name="Mayank Pandey" userId="673ee564788effdd" providerId="LiveId" clId="{F3C781C6-2E92-4D50-9E60-E4965495072F}" dt="2021-07-19T03:05:01.345" v="3112" actId="20577"/>
          <ac:spMkLst>
            <pc:docMk/>
            <pc:sldMk cId="2701079262" sldId="320"/>
            <ac:spMk id="2" creationId="{0F02F8DF-4886-40DC-A5E0-2650C907D5EC}"/>
          </ac:spMkLst>
        </pc:spChg>
        <pc:spChg chg="del">
          <ac:chgData name="Mayank Pandey" userId="673ee564788effdd" providerId="LiveId" clId="{F3C781C6-2E92-4D50-9E60-E4965495072F}" dt="2021-07-19T03:05:04.384" v="3113" actId="478"/>
          <ac:spMkLst>
            <pc:docMk/>
            <pc:sldMk cId="2701079262" sldId="320"/>
            <ac:spMk id="3" creationId="{B883795B-C411-43A9-900F-E9BD4E952CF7}"/>
          </ac:spMkLst>
        </pc:spChg>
        <pc:spChg chg="add del mod">
          <ac:chgData name="Mayank Pandey" userId="673ee564788effdd" providerId="LiveId" clId="{F3C781C6-2E92-4D50-9E60-E4965495072F}" dt="2021-07-19T03:05:06.416" v="3114" actId="478"/>
          <ac:spMkLst>
            <pc:docMk/>
            <pc:sldMk cId="2701079262" sldId="320"/>
            <ac:spMk id="7" creationId="{474815A5-4E8B-4878-8DE5-04C5FCE0BBE1}"/>
          </ac:spMkLst>
        </pc:spChg>
        <pc:graphicFrameChg chg="add mod modGraphic">
          <ac:chgData name="Mayank Pandey" userId="673ee564788effdd" providerId="LiveId" clId="{F3C781C6-2E92-4D50-9E60-E4965495072F}" dt="2021-07-19T03:06:19.288" v="3132" actId="14100"/>
          <ac:graphicFrameMkLst>
            <pc:docMk/>
            <pc:sldMk cId="2701079262" sldId="320"/>
            <ac:graphicFrameMk id="8" creationId="{D34EDDBF-E00F-472F-8649-687FEE87771F}"/>
          </ac:graphicFrameMkLst>
        </pc:graphicFrameChg>
      </pc:sldChg>
      <pc:sldChg chg="modSp add mod ord">
        <pc:chgData name="Mayank Pandey" userId="673ee564788effdd" providerId="LiveId" clId="{F3C781C6-2E92-4D50-9E60-E4965495072F}" dt="2021-07-19T03:07:25.730" v="3285" actId="20577"/>
        <pc:sldMkLst>
          <pc:docMk/>
          <pc:sldMk cId="3132483245" sldId="321"/>
        </pc:sldMkLst>
        <pc:spChg chg="mod">
          <ac:chgData name="Mayank Pandey" userId="673ee564788effdd" providerId="LiveId" clId="{F3C781C6-2E92-4D50-9E60-E4965495072F}" dt="2021-07-19T03:06:41.939" v="3167" actId="20577"/>
          <ac:spMkLst>
            <pc:docMk/>
            <pc:sldMk cId="3132483245" sldId="321"/>
            <ac:spMk id="2" creationId="{0F02F8DF-4886-40DC-A5E0-2650C907D5EC}"/>
          </ac:spMkLst>
        </pc:spChg>
        <pc:spChg chg="mod">
          <ac:chgData name="Mayank Pandey" userId="673ee564788effdd" providerId="LiveId" clId="{F3C781C6-2E92-4D50-9E60-E4965495072F}" dt="2021-07-19T03:07:25.730" v="3285" actId="20577"/>
          <ac:spMkLst>
            <pc:docMk/>
            <pc:sldMk cId="3132483245" sldId="321"/>
            <ac:spMk id="3" creationId="{B883795B-C411-43A9-900F-E9BD4E952CF7}"/>
          </ac:spMkLst>
        </pc:spChg>
      </pc:sldChg>
      <pc:sldChg chg="modSp add mod">
        <pc:chgData name="Mayank Pandey" userId="673ee564788effdd" providerId="LiveId" clId="{F3C781C6-2E92-4D50-9E60-E4965495072F}" dt="2021-07-21T13:00:36.024" v="4221" actId="1076"/>
        <pc:sldMkLst>
          <pc:docMk/>
          <pc:sldMk cId="1000475933" sldId="322"/>
        </pc:sldMkLst>
        <pc:picChg chg="mod">
          <ac:chgData name="Mayank Pandey" userId="673ee564788effdd" providerId="LiveId" clId="{F3C781C6-2E92-4D50-9E60-E4965495072F}" dt="2021-07-21T13:00:36.024" v="4221" actId="1076"/>
          <ac:picMkLst>
            <pc:docMk/>
            <pc:sldMk cId="1000475933" sldId="322"/>
            <ac:picMk id="9" creationId="{1A23EB04-8F22-4A94-AA88-49CB48BADAD8}"/>
          </ac:picMkLst>
        </pc:picChg>
      </pc:sldChg>
      <pc:sldChg chg="addSp modSp add mod">
        <pc:chgData name="Mayank Pandey" userId="673ee564788effdd" providerId="LiveId" clId="{F3C781C6-2E92-4D50-9E60-E4965495072F}" dt="2021-07-21T13:00:27.979" v="4220" actId="1076"/>
        <pc:sldMkLst>
          <pc:docMk/>
          <pc:sldMk cId="267958571" sldId="323"/>
        </pc:sldMkLst>
        <pc:picChg chg="add mod">
          <ac:chgData name="Mayank Pandey" userId="673ee564788effdd" providerId="LiveId" clId="{F3C781C6-2E92-4D50-9E60-E4965495072F}" dt="2021-07-21T13:00:27.979" v="4220" actId="1076"/>
          <ac:picMkLst>
            <pc:docMk/>
            <pc:sldMk cId="267958571" sldId="323"/>
            <ac:picMk id="6" creationId="{1CB37200-4E22-47D5-A87B-70EB7E5743BE}"/>
          </ac:picMkLst>
        </pc:picChg>
      </pc:sldChg>
      <pc:sldChg chg="add del">
        <pc:chgData name="Mayank Pandey" userId="673ee564788effdd" providerId="LiveId" clId="{F3C781C6-2E92-4D50-9E60-E4965495072F}" dt="2021-07-19T03:09:11.267" v="3419"/>
        <pc:sldMkLst>
          <pc:docMk/>
          <pc:sldMk cId="2901358075" sldId="323"/>
        </pc:sldMkLst>
      </pc:sldChg>
      <pc:sldChg chg="addSp delSp modSp add mod">
        <pc:chgData name="Mayank Pandey" userId="673ee564788effdd" providerId="LiveId" clId="{F3C781C6-2E92-4D50-9E60-E4965495072F}" dt="2021-07-19T03:21:20.744" v="3460" actId="1076"/>
        <pc:sldMkLst>
          <pc:docMk/>
          <pc:sldMk cId="11824328" sldId="324"/>
        </pc:sldMkLst>
        <pc:spChg chg="mod">
          <ac:chgData name="Mayank Pandey" userId="673ee564788effdd" providerId="LiveId" clId="{F3C781C6-2E92-4D50-9E60-E4965495072F}" dt="2021-07-19T03:20:58.678" v="3453" actId="20577"/>
          <ac:spMkLst>
            <pc:docMk/>
            <pc:sldMk cId="11824328" sldId="324"/>
            <ac:spMk id="2" creationId="{0F02F8DF-4886-40DC-A5E0-2650C907D5EC}"/>
          </ac:spMkLst>
        </pc:spChg>
        <pc:spChg chg="del">
          <ac:chgData name="Mayank Pandey" userId="673ee564788effdd" providerId="LiveId" clId="{F3C781C6-2E92-4D50-9E60-E4965495072F}" dt="2021-07-19T03:21:00.637" v="3454" actId="478"/>
          <ac:spMkLst>
            <pc:docMk/>
            <pc:sldMk cId="11824328" sldId="324"/>
            <ac:spMk id="3" creationId="{B883795B-C411-43A9-900F-E9BD4E952CF7}"/>
          </ac:spMkLst>
        </pc:spChg>
        <pc:spChg chg="add del mod">
          <ac:chgData name="Mayank Pandey" userId="673ee564788effdd" providerId="LiveId" clId="{F3C781C6-2E92-4D50-9E60-E4965495072F}" dt="2021-07-19T03:21:02.341" v="3455" actId="478"/>
          <ac:spMkLst>
            <pc:docMk/>
            <pc:sldMk cId="11824328" sldId="324"/>
            <ac:spMk id="7" creationId="{28CBB27F-771F-47E4-8EEF-D3013438066A}"/>
          </ac:spMkLst>
        </pc:spChg>
        <pc:picChg chg="add mod">
          <ac:chgData name="Mayank Pandey" userId="673ee564788effdd" providerId="LiveId" clId="{F3C781C6-2E92-4D50-9E60-E4965495072F}" dt="2021-07-19T03:21:20.744" v="3460" actId="1076"/>
          <ac:picMkLst>
            <pc:docMk/>
            <pc:sldMk cId="11824328" sldId="324"/>
            <ac:picMk id="1026" creationId="{5F87A7BD-629F-413F-A965-395FF229BB85}"/>
          </ac:picMkLst>
        </pc:picChg>
      </pc:sldChg>
      <pc:sldChg chg="add del">
        <pc:chgData name="Mayank Pandey" userId="673ee564788effdd" providerId="LiveId" clId="{F3C781C6-2E92-4D50-9E60-E4965495072F}" dt="2021-07-19T03:21:04.483" v="3457"/>
        <pc:sldMkLst>
          <pc:docMk/>
          <pc:sldMk cId="4087171926" sldId="325"/>
        </pc:sldMkLst>
      </pc:sldChg>
    </pc:docChg>
  </pc:docChgLst>
  <pc:docChgLst>
    <pc:chgData name="Mayank Pandey" userId="673ee564788effdd" providerId="LiveId" clId="{64325DE5-EF36-40D6-80FF-73E0A248368B}"/>
    <pc:docChg chg="undo redo custSel addSld delSld modSld sldOrd">
      <pc:chgData name="Mayank Pandey" userId="673ee564788effdd" providerId="LiveId" clId="{64325DE5-EF36-40D6-80FF-73E0A248368B}" dt="2022-03-03T14:25:44.497" v="5860" actId="729"/>
      <pc:docMkLst>
        <pc:docMk/>
      </pc:docMkLst>
      <pc:sldChg chg="modSp mod">
        <pc:chgData name="Mayank Pandey" userId="673ee564788effdd" providerId="LiveId" clId="{64325DE5-EF36-40D6-80FF-73E0A248368B}" dt="2022-02-26T17:31:43.829" v="77" actId="1036"/>
        <pc:sldMkLst>
          <pc:docMk/>
          <pc:sldMk cId="452025945" sldId="256"/>
        </pc:sldMkLst>
        <pc:spChg chg="mod">
          <ac:chgData name="Mayank Pandey" userId="673ee564788effdd" providerId="LiveId" clId="{64325DE5-EF36-40D6-80FF-73E0A248368B}" dt="2022-02-26T17:31:43.829" v="77" actId="1036"/>
          <ac:spMkLst>
            <pc:docMk/>
            <pc:sldMk cId="452025945" sldId="256"/>
            <ac:spMk id="2" creationId="{51FED0CA-4FFC-45A2-AC44-75B641775B73}"/>
          </ac:spMkLst>
        </pc:spChg>
      </pc:sldChg>
      <pc:sldChg chg="ord">
        <pc:chgData name="Mayank Pandey" userId="673ee564788effdd" providerId="LiveId" clId="{64325DE5-EF36-40D6-80FF-73E0A248368B}" dt="2022-03-02T09:39:46.368" v="5547"/>
        <pc:sldMkLst>
          <pc:docMk/>
          <pc:sldMk cId="2815486673" sldId="258"/>
        </pc:sldMkLst>
      </pc:sldChg>
      <pc:sldChg chg="modSp mod">
        <pc:chgData name="Mayank Pandey" userId="673ee564788effdd" providerId="LiveId" clId="{64325DE5-EF36-40D6-80FF-73E0A248368B}" dt="2022-02-27T11:45:58.369" v="2834" actId="6549"/>
        <pc:sldMkLst>
          <pc:docMk/>
          <pc:sldMk cId="3589550602" sldId="262"/>
        </pc:sldMkLst>
        <pc:spChg chg="mod">
          <ac:chgData name="Mayank Pandey" userId="673ee564788effdd" providerId="LiveId" clId="{64325DE5-EF36-40D6-80FF-73E0A248368B}" dt="2022-02-27T11:45:58.369" v="2834" actId="6549"/>
          <ac:spMkLst>
            <pc:docMk/>
            <pc:sldMk cId="3589550602" sldId="262"/>
            <ac:spMk id="3" creationId="{B883795B-C411-43A9-900F-E9BD4E952CF7}"/>
          </ac:spMkLst>
        </pc:spChg>
      </pc:sldChg>
      <pc:sldChg chg="modSp mod">
        <pc:chgData name="Mayank Pandey" userId="673ee564788effdd" providerId="LiveId" clId="{64325DE5-EF36-40D6-80FF-73E0A248368B}" dt="2022-02-26T19:24:21.435" v="1550" actId="20577"/>
        <pc:sldMkLst>
          <pc:docMk/>
          <pc:sldMk cId="2756400162" sldId="263"/>
        </pc:sldMkLst>
        <pc:spChg chg="mod">
          <ac:chgData name="Mayank Pandey" userId="673ee564788effdd" providerId="LiveId" clId="{64325DE5-EF36-40D6-80FF-73E0A248368B}" dt="2022-02-26T19:24:21.435" v="1550" actId="20577"/>
          <ac:spMkLst>
            <pc:docMk/>
            <pc:sldMk cId="2756400162" sldId="263"/>
            <ac:spMk id="3" creationId="{B883795B-C411-43A9-900F-E9BD4E952CF7}"/>
          </ac:spMkLst>
        </pc:spChg>
      </pc:sldChg>
      <pc:sldChg chg="modSp mod">
        <pc:chgData name="Mayank Pandey" userId="673ee564788effdd" providerId="LiveId" clId="{64325DE5-EF36-40D6-80FF-73E0A248368B}" dt="2022-02-26T19:36:00.462" v="1713" actId="20577"/>
        <pc:sldMkLst>
          <pc:docMk/>
          <pc:sldMk cId="680739220" sldId="264"/>
        </pc:sldMkLst>
        <pc:spChg chg="mod">
          <ac:chgData name="Mayank Pandey" userId="673ee564788effdd" providerId="LiveId" clId="{64325DE5-EF36-40D6-80FF-73E0A248368B}" dt="2022-02-26T19:36:00.462" v="1713" actId="20577"/>
          <ac:spMkLst>
            <pc:docMk/>
            <pc:sldMk cId="680739220" sldId="264"/>
            <ac:spMk id="3" creationId="{B883795B-C411-43A9-900F-E9BD4E952CF7}"/>
          </ac:spMkLst>
        </pc:spChg>
      </pc:sldChg>
      <pc:sldChg chg="modSp mod">
        <pc:chgData name="Mayank Pandey" userId="673ee564788effdd" providerId="LiveId" clId="{64325DE5-EF36-40D6-80FF-73E0A248368B}" dt="2022-02-27T14:08:04.191" v="3393" actId="5793"/>
        <pc:sldMkLst>
          <pc:docMk/>
          <pc:sldMk cId="541920956" sldId="267"/>
        </pc:sldMkLst>
        <pc:spChg chg="mod">
          <ac:chgData name="Mayank Pandey" userId="673ee564788effdd" providerId="LiveId" clId="{64325DE5-EF36-40D6-80FF-73E0A248368B}" dt="2022-02-27T14:08:04.191" v="3393" actId="5793"/>
          <ac:spMkLst>
            <pc:docMk/>
            <pc:sldMk cId="541920956" sldId="267"/>
            <ac:spMk id="3" creationId="{B883795B-C411-43A9-900F-E9BD4E952CF7}"/>
          </ac:spMkLst>
        </pc:spChg>
      </pc:sldChg>
      <pc:sldChg chg="modSp mod ord modShow">
        <pc:chgData name="Mayank Pandey" userId="673ee564788effdd" providerId="LiveId" clId="{64325DE5-EF36-40D6-80FF-73E0A248368B}" dt="2022-03-03T14:25:44.497" v="5860" actId="729"/>
        <pc:sldMkLst>
          <pc:docMk/>
          <pc:sldMk cId="1261876373" sldId="268"/>
        </pc:sldMkLst>
        <pc:spChg chg="mod">
          <ac:chgData name="Mayank Pandey" userId="673ee564788effdd" providerId="LiveId" clId="{64325DE5-EF36-40D6-80FF-73E0A248368B}" dt="2022-02-27T11:59:00.312" v="2977" actId="20577"/>
          <ac:spMkLst>
            <pc:docMk/>
            <pc:sldMk cId="1261876373" sldId="268"/>
            <ac:spMk id="2" creationId="{0F02F8DF-4886-40DC-A5E0-2650C907D5EC}"/>
          </ac:spMkLst>
        </pc:spChg>
        <pc:spChg chg="mod">
          <ac:chgData name="Mayank Pandey" userId="673ee564788effdd" providerId="LiveId" clId="{64325DE5-EF36-40D6-80FF-73E0A248368B}" dt="2022-02-27T13:51:50.403" v="3386" actId="6549"/>
          <ac:spMkLst>
            <pc:docMk/>
            <pc:sldMk cId="1261876373" sldId="268"/>
            <ac:spMk id="3" creationId="{B883795B-C411-43A9-900F-E9BD4E952CF7}"/>
          </ac:spMkLst>
        </pc:spChg>
      </pc:sldChg>
      <pc:sldChg chg="addSp modSp mod">
        <pc:chgData name="Mayank Pandey" userId="673ee564788effdd" providerId="LiveId" clId="{64325DE5-EF36-40D6-80FF-73E0A248368B}" dt="2022-02-28T07:25:44.276" v="5513" actId="113"/>
        <pc:sldMkLst>
          <pc:docMk/>
          <pc:sldMk cId="3771432690" sldId="270"/>
        </pc:sldMkLst>
        <pc:spChg chg="mod">
          <ac:chgData name="Mayank Pandey" userId="673ee564788effdd" providerId="LiveId" clId="{64325DE5-EF36-40D6-80FF-73E0A248368B}" dt="2022-02-27T18:47:37.784" v="5177" actId="20577"/>
          <ac:spMkLst>
            <pc:docMk/>
            <pc:sldMk cId="3771432690" sldId="270"/>
            <ac:spMk id="2" creationId="{0F02F8DF-4886-40DC-A5E0-2650C907D5EC}"/>
          </ac:spMkLst>
        </pc:spChg>
        <pc:spChg chg="add mod">
          <ac:chgData name="Mayank Pandey" userId="673ee564788effdd" providerId="LiveId" clId="{64325DE5-EF36-40D6-80FF-73E0A248368B}" dt="2022-02-28T07:25:44.276" v="5513" actId="113"/>
          <ac:spMkLst>
            <pc:docMk/>
            <pc:sldMk cId="3771432690" sldId="270"/>
            <ac:spMk id="4" creationId="{F22D2E24-50D6-413B-A18A-C07BFA5BE142}"/>
          </ac:spMkLst>
        </pc:spChg>
      </pc:sldChg>
      <pc:sldChg chg="addSp modSp mod">
        <pc:chgData name="Mayank Pandey" userId="673ee564788effdd" providerId="LiveId" clId="{64325DE5-EF36-40D6-80FF-73E0A248368B}" dt="2022-03-02T08:29:08.075" v="5545" actId="20577"/>
        <pc:sldMkLst>
          <pc:docMk/>
          <pc:sldMk cId="1425481689" sldId="272"/>
        </pc:sldMkLst>
        <pc:spChg chg="mod">
          <ac:chgData name="Mayank Pandey" userId="673ee564788effdd" providerId="LiveId" clId="{64325DE5-EF36-40D6-80FF-73E0A248368B}" dt="2022-02-27T18:46:49.080" v="5168" actId="20577"/>
          <ac:spMkLst>
            <pc:docMk/>
            <pc:sldMk cId="1425481689" sldId="272"/>
            <ac:spMk id="2" creationId="{0F02F8DF-4886-40DC-A5E0-2650C907D5EC}"/>
          </ac:spMkLst>
        </pc:spChg>
        <pc:spChg chg="mod">
          <ac:chgData name="Mayank Pandey" userId="673ee564788effdd" providerId="LiveId" clId="{64325DE5-EF36-40D6-80FF-73E0A248368B}" dt="2022-02-27T11:41:56.871" v="2823" actId="404"/>
          <ac:spMkLst>
            <pc:docMk/>
            <pc:sldMk cId="1425481689" sldId="272"/>
            <ac:spMk id="3" creationId="{B883795B-C411-43A9-900F-E9BD4E952CF7}"/>
          </ac:spMkLst>
        </pc:spChg>
        <pc:spChg chg="add mod">
          <ac:chgData name="Mayank Pandey" userId="673ee564788effdd" providerId="LiveId" clId="{64325DE5-EF36-40D6-80FF-73E0A248368B}" dt="2022-03-02T08:29:08.075" v="5545" actId="20577"/>
          <ac:spMkLst>
            <pc:docMk/>
            <pc:sldMk cId="1425481689" sldId="272"/>
            <ac:spMk id="4" creationId="{B2D9F025-642A-4A59-ABC6-026E04C7DEAE}"/>
          </ac:spMkLst>
        </pc:spChg>
      </pc:sldChg>
      <pc:sldChg chg="addSp modSp mod ord">
        <pc:chgData name="Mayank Pandey" userId="673ee564788effdd" providerId="LiveId" clId="{64325DE5-EF36-40D6-80FF-73E0A248368B}" dt="2022-03-02T12:36:00.572" v="5684" actId="20577"/>
        <pc:sldMkLst>
          <pc:docMk/>
          <pc:sldMk cId="3179294533" sldId="274"/>
        </pc:sldMkLst>
        <pc:spChg chg="mod">
          <ac:chgData name="Mayank Pandey" userId="673ee564788effdd" providerId="LiveId" clId="{64325DE5-EF36-40D6-80FF-73E0A248368B}" dt="2022-02-27T18:46:58.268" v="5171" actId="20577"/>
          <ac:spMkLst>
            <pc:docMk/>
            <pc:sldMk cId="3179294533" sldId="274"/>
            <ac:spMk id="2" creationId="{0F02F8DF-4886-40DC-A5E0-2650C907D5EC}"/>
          </ac:spMkLst>
        </pc:spChg>
        <pc:spChg chg="mod">
          <ac:chgData name="Mayank Pandey" userId="673ee564788effdd" providerId="LiveId" clId="{64325DE5-EF36-40D6-80FF-73E0A248368B}" dt="2022-03-02T12:36:00.572" v="5684" actId="20577"/>
          <ac:spMkLst>
            <pc:docMk/>
            <pc:sldMk cId="3179294533" sldId="274"/>
            <ac:spMk id="3" creationId="{B883795B-C411-43A9-900F-E9BD4E952CF7}"/>
          </ac:spMkLst>
        </pc:spChg>
        <pc:spChg chg="add mod">
          <ac:chgData name="Mayank Pandey" userId="673ee564788effdd" providerId="LiveId" clId="{64325DE5-EF36-40D6-80FF-73E0A248368B}" dt="2022-02-28T07:24:55.028" v="5505" actId="20577"/>
          <ac:spMkLst>
            <pc:docMk/>
            <pc:sldMk cId="3179294533" sldId="274"/>
            <ac:spMk id="4" creationId="{0DBD16F4-D8A8-40EC-9A69-0174E072ED32}"/>
          </ac:spMkLst>
        </pc:spChg>
      </pc:sldChg>
      <pc:sldChg chg="delSp modSp mod">
        <pc:chgData name="Mayank Pandey" userId="673ee564788effdd" providerId="LiveId" clId="{64325DE5-EF36-40D6-80FF-73E0A248368B}" dt="2022-03-03T06:59:26.317" v="5745" actId="6549"/>
        <pc:sldMkLst>
          <pc:docMk/>
          <pc:sldMk cId="2633542919" sldId="279"/>
        </pc:sldMkLst>
        <pc:spChg chg="mod">
          <ac:chgData name="Mayank Pandey" userId="673ee564788effdd" providerId="LiveId" clId="{64325DE5-EF36-40D6-80FF-73E0A248368B}" dt="2022-03-03T06:59:26.317" v="5745" actId="6549"/>
          <ac:spMkLst>
            <pc:docMk/>
            <pc:sldMk cId="2633542919" sldId="279"/>
            <ac:spMk id="3" creationId="{B883795B-C411-43A9-900F-E9BD4E952CF7}"/>
          </ac:spMkLst>
        </pc:spChg>
        <pc:spChg chg="del mod">
          <ac:chgData name="Mayank Pandey" userId="673ee564788effdd" providerId="LiveId" clId="{64325DE5-EF36-40D6-80FF-73E0A248368B}" dt="2022-03-03T06:59:17.925" v="5734" actId="478"/>
          <ac:spMkLst>
            <pc:docMk/>
            <pc:sldMk cId="2633542919" sldId="279"/>
            <ac:spMk id="8" creationId="{B858D54D-0F0E-4E38-89AB-0A16FC924E48}"/>
          </ac:spMkLst>
        </pc:spChg>
        <pc:picChg chg="del mod">
          <ac:chgData name="Mayank Pandey" userId="673ee564788effdd" providerId="LiveId" clId="{64325DE5-EF36-40D6-80FF-73E0A248368B}" dt="2022-03-03T06:59:13.395" v="5733" actId="478"/>
          <ac:picMkLst>
            <pc:docMk/>
            <pc:sldMk cId="2633542919" sldId="279"/>
            <ac:picMk id="5" creationId="{8F1E08D8-91EC-4747-8144-924AEBD4D7D6}"/>
          </ac:picMkLst>
        </pc:picChg>
      </pc:sldChg>
      <pc:sldChg chg="addSp delSp modSp mod">
        <pc:chgData name="Mayank Pandey" userId="673ee564788effdd" providerId="LiveId" clId="{64325DE5-EF36-40D6-80FF-73E0A248368B}" dt="2022-02-27T11:44:02.273" v="2829" actId="1440"/>
        <pc:sldMkLst>
          <pc:docMk/>
          <pc:sldMk cId="4209125133" sldId="281"/>
        </pc:sldMkLst>
        <pc:picChg chg="add mod">
          <ac:chgData name="Mayank Pandey" userId="673ee564788effdd" providerId="LiveId" clId="{64325DE5-EF36-40D6-80FF-73E0A248368B}" dt="2022-02-27T11:44:02.273" v="2829" actId="1440"/>
          <ac:picMkLst>
            <pc:docMk/>
            <pc:sldMk cId="4209125133" sldId="281"/>
            <ac:picMk id="4" creationId="{6557A423-37A4-4E86-88EC-E3D6FA1B49CC}"/>
          </ac:picMkLst>
        </pc:picChg>
        <pc:picChg chg="del">
          <ac:chgData name="Mayank Pandey" userId="673ee564788effdd" providerId="LiveId" clId="{64325DE5-EF36-40D6-80FF-73E0A248368B}" dt="2022-02-27T11:43:47.648" v="2825" actId="478"/>
          <ac:picMkLst>
            <pc:docMk/>
            <pc:sldMk cId="4209125133" sldId="281"/>
            <ac:picMk id="6" creationId="{15C67E59-E31F-47BB-BEC1-3013FB7AC133}"/>
          </ac:picMkLst>
        </pc:picChg>
      </pc:sldChg>
      <pc:sldChg chg="modSp mod">
        <pc:chgData name="Mayank Pandey" userId="673ee564788effdd" providerId="LiveId" clId="{64325DE5-EF36-40D6-80FF-73E0A248368B}" dt="2022-02-26T19:23:47.007" v="1536" actId="6549"/>
        <pc:sldMkLst>
          <pc:docMk/>
          <pc:sldMk cId="2570062454" sldId="284"/>
        </pc:sldMkLst>
        <pc:spChg chg="mod">
          <ac:chgData name="Mayank Pandey" userId="673ee564788effdd" providerId="LiveId" clId="{64325DE5-EF36-40D6-80FF-73E0A248368B}" dt="2022-02-26T19:23:47.007" v="1536" actId="6549"/>
          <ac:spMkLst>
            <pc:docMk/>
            <pc:sldMk cId="2570062454" sldId="284"/>
            <ac:spMk id="2" creationId="{0F02F8DF-4886-40DC-A5E0-2650C907D5EC}"/>
          </ac:spMkLst>
        </pc:spChg>
      </pc:sldChg>
      <pc:sldChg chg="modSp mod">
        <pc:chgData name="Mayank Pandey" userId="673ee564788effdd" providerId="LiveId" clId="{64325DE5-EF36-40D6-80FF-73E0A248368B}" dt="2022-02-27T11:45:41.955" v="2831" actId="1076"/>
        <pc:sldMkLst>
          <pc:docMk/>
          <pc:sldMk cId="4574997" sldId="286"/>
        </pc:sldMkLst>
        <pc:spChg chg="mod">
          <ac:chgData name="Mayank Pandey" userId="673ee564788effdd" providerId="LiveId" clId="{64325DE5-EF36-40D6-80FF-73E0A248368B}" dt="2022-02-27T11:45:41.955" v="2831" actId="1076"/>
          <ac:spMkLst>
            <pc:docMk/>
            <pc:sldMk cId="4574997" sldId="286"/>
            <ac:spMk id="3" creationId="{B883795B-C411-43A9-900F-E9BD4E952CF7}"/>
          </ac:spMkLst>
        </pc:spChg>
      </pc:sldChg>
      <pc:sldChg chg="ord">
        <pc:chgData name="Mayank Pandey" userId="673ee564788effdd" providerId="LiveId" clId="{64325DE5-EF36-40D6-80FF-73E0A248368B}" dt="2022-02-26T19:44:41.497" v="1958"/>
        <pc:sldMkLst>
          <pc:docMk/>
          <pc:sldMk cId="936610616" sldId="288"/>
        </pc:sldMkLst>
      </pc:sldChg>
      <pc:sldChg chg="modSp mod">
        <pc:chgData name="Mayank Pandey" userId="673ee564788effdd" providerId="LiveId" clId="{64325DE5-EF36-40D6-80FF-73E0A248368B}" dt="2022-03-01T13:44:37.057" v="5541" actId="20577"/>
        <pc:sldMkLst>
          <pc:docMk/>
          <pc:sldMk cId="3766996835" sldId="289"/>
        </pc:sldMkLst>
        <pc:graphicFrameChg chg="modGraphic">
          <ac:chgData name="Mayank Pandey" userId="673ee564788effdd" providerId="LiveId" clId="{64325DE5-EF36-40D6-80FF-73E0A248368B}" dt="2022-03-01T13:44:37.057" v="5541" actId="20577"/>
          <ac:graphicFrameMkLst>
            <pc:docMk/>
            <pc:sldMk cId="3766996835" sldId="289"/>
            <ac:graphicFrameMk id="8" creationId="{BEB6B097-7BD5-45AF-9BF1-4A70E37A9BB2}"/>
          </ac:graphicFrameMkLst>
        </pc:graphicFrameChg>
      </pc:sldChg>
      <pc:sldChg chg="modSp mod">
        <pc:chgData name="Mayank Pandey" userId="673ee564788effdd" providerId="LiveId" clId="{64325DE5-EF36-40D6-80FF-73E0A248368B}" dt="2022-02-26T19:51:56.725" v="2285" actId="6549"/>
        <pc:sldMkLst>
          <pc:docMk/>
          <pc:sldMk cId="951512292" sldId="290"/>
        </pc:sldMkLst>
        <pc:spChg chg="mod">
          <ac:chgData name="Mayank Pandey" userId="673ee564788effdd" providerId="LiveId" clId="{64325DE5-EF36-40D6-80FF-73E0A248368B}" dt="2022-02-26T19:50:41.511" v="2211" actId="20577"/>
          <ac:spMkLst>
            <pc:docMk/>
            <pc:sldMk cId="951512292" sldId="290"/>
            <ac:spMk id="2" creationId="{0F02F8DF-4886-40DC-A5E0-2650C907D5EC}"/>
          </ac:spMkLst>
        </pc:spChg>
        <pc:graphicFrameChg chg="modGraphic">
          <ac:chgData name="Mayank Pandey" userId="673ee564788effdd" providerId="LiveId" clId="{64325DE5-EF36-40D6-80FF-73E0A248368B}" dt="2022-02-26T19:51:56.725" v="2285" actId="6549"/>
          <ac:graphicFrameMkLst>
            <pc:docMk/>
            <pc:sldMk cId="951512292" sldId="290"/>
            <ac:graphicFrameMk id="8" creationId="{EF933C3F-873A-4FE7-A4C8-E529A945141A}"/>
          </ac:graphicFrameMkLst>
        </pc:graphicFrameChg>
      </pc:sldChg>
      <pc:sldChg chg="addSp delSp modSp mod modShow">
        <pc:chgData name="Mayank Pandey" userId="673ee564788effdd" providerId="LiveId" clId="{64325DE5-EF36-40D6-80FF-73E0A248368B}" dt="2022-02-28T07:23:34.509" v="5489" actId="729"/>
        <pc:sldMkLst>
          <pc:docMk/>
          <pc:sldMk cId="2480223612" sldId="291"/>
        </pc:sldMkLst>
        <pc:spChg chg="mod">
          <ac:chgData name="Mayank Pandey" userId="673ee564788effdd" providerId="LiveId" clId="{64325DE5-EF36-40D6-80FF-73E0A248368B}" dt="2022-02-26T19:53:24.173" v="2289"/>
          <ac:spMkLst>
            <pc:docMk/>
            <pc:sldMk cId="2480223612" sldId="291"/>
            <ac:spMk id="2" creationId="{0F02F8DF-4886-40DC-A5E0-2650C907D5EC}"/>
          </ac:spMkLst>
        </pc:spChg>
        <pc:spChg chg="del">
          <ac:chgData name="Mayank Pandey" userId="673ee564788effdd" providerId="LiveId" clId="{64325DE5-EF36-40D6-80FF-73E0A248368B}" dt="2022-02-26T19:53:32.675" v="2290" actId="478"/>
          <ac:spMkLst>
            <pc:docMk/>
            <pc:sldMk cId="2480223612" sldId="291"/>
            <ac:spMk id="3" creationId="{B883795B-C411-43A9-900F-E9BD4E952CF7}"/>
          </ac:spMkLst>
        </pc:spChg>
        <pc:spChg chg="add del mod">
          <ac:chgData name="Mayank Pandey" userId="673ee564788effdd" providerId="LiveId" clId="{64325DE5-EF36-40D6-80FF-73E0A248368B}" dt="2022-02-26T19:53:39.286" v="2293" actId="478"/>
          <ac:spMkLst>
            <pc:docMk/>
            <pc:sldMk cId="2480223612" sldId="291"/>
            <ac:spMk id="5" creationId="{6431D413-304A-4F8D-A726-83B63A509051}"/>
          </ac:spMkLst>
        </pc:spChg>
        <pc:graphicFrameChg chg="add mod modGraphic">
          <ac:chgData name="Mayank Pandey" userId="673ee564788effdd" providerId="LiveId" clId="{64325DE5-EF36-40D6-80FF-73E0A248368B}" dt="2022-02-26T19:54:28.339" v="2309" actId="14100"/>
          <ac:graphicFrameMkLst>
            <pc:docMk/>
            <pc:sldMk cId="2480223612" sldId="291"/>
            <ac:graphicFrameMk id="6" creationId="{0F23173F-4787-469C-B638-B49349608E88}"/>
          </ac:graphicFrameMkLst>
        </pc:graphicFrameChg>
      </pc:sldChg>
      <pc:sldChg chg="del">
        <pc:chgData name="Mayank Pandey" userId="673ee564788effdd" providerId="LiveId" clId="{64325DE5-EF36-40D6-80FF-73E0A248368B}" dt="2022-02-27T12:01:22.604" v="2980" actId="47"/>
        <pc:sldMkLst>
          <pc:docMk/>
          <pc:sldMk cId="2896521758" sldId="292"/>
        </pc:sldMkLst>
      </pc:sldChg>
      <pc:sldChg chg="mod modShow">
        <pc:chgData name="Mayank Pandey" userId="673ee564788effdd" providerId="LiveId" clId="{64325DE5-EF36-40D6-80FF-73E0A248368B}" dt="2022-03-03T14:23:09.833" v="5859" actId="729"/>
        <pc:sldMkLst>
          <pc:docMk/>
          <pc:sldMk cId="984990794" sldId="300"/>
        </pc:sldMkLst>
      </pc:sldChg>
      <pc:sldChg chg="modSp mod">
        <pc:chgData name="Mayank Pandey" userId="673ee564788effdd" providerId="LiveId" clId="{64325DE5-EF36-40D6-80FF-73E0A248368B}" dt="2022-03-02T14:18:59.614" v="5708" actId="20577"/>
        <pc:sldMkLst>
          <pc:docMk/>
          <pc:sldMk cId="1010673270" sldId="301"/>
        </pc:sldMkLst>
        <pc:spChg chg="mod">
          <ac:chgData name="Mayank Pandey" userId="673ee564788effdd" providerId="LiveId" clId="{64325DE5-EF36-40D6-80FF-73E0A248368B}" dt="2022-03-02T14:18:59.614" v="5708" actId="20577"/>
          <ac:spMkLst>
            <pc:docMk/>
            <pc:sldMk cId="1010673270" sldId="301"/>
            <ac:spMk id="8" creationId="{7469E8E7-EE17-4FF7-9474-824FCD607571}"/>
          </ac:spMkLst>
        </pc:spChg>
      </pc:sldChg>
      <pc:sldChg chg="modSp mod">
        <pc:chgData name="Mayank Pandey" userId="673ee564788effdd" providerId="LiveId" clId="{64325DE5-EF36-40D6-80FF-73E0A248368B}" dt="2022-03-02T14:24:18.060" v="5726" actId="20577"/>
        <pc:sldMkLst>
          <pc:docMk/>
          <pc:sldMk cId="1600714645" sldId="302"/>
        </pc:sldMkLst>
        <pc:spChg chg="mod">
          <ac:chgData name="Mayank Pandey" userId="673ee564788effdd" providerId="LiveId" clId="{64325DE5-EF36-40D6-80FF-73E0A248368B}" dt="2022-03-02T14:24:18.060" v="5726" actId="20577"/>
          <ac:spMkLst>
            <pc:docMk/>
            <pc:sldMk cId="1600714645" sldId="302"/>
            <ac:spMk id="3" creationId="{8EFCFCFF-95C7-45CF-B5BB-95C0C8E7ED51}"/>
          </ac:spMkLst>
        </pc:spChg>
        <pc:picChg chg="mod">
          <ac:chgData name="Mayank Pandey" userId="673ee564788effdd" providerId="LiveId" clId="{64325DE5-EF36-40D6-80FF-73E0A248368B}" dt="2022-03-02T14:19:21.916" v="5714" actId="1036"/>
          <ac:picMkLst>
            <pc:docMk/>
            <pc:sldMk cId="1600714645" sldId="302"/>
            <ac:picMk id="9" creationId="{C387B4F3-B28D-4D91-816B-6D7F915F97B3}"/>
          </ac:picMkLst>
        </pc:picChg>
      </pc:sldChg>
      <pc:sldChg chg="ord">
        <pc:chgData name="Mayank Pandey" userId="673ee564788effdd" providerId="LiveId" clId="{64325DE5-EF36-40D6-80FF-73E0A248368B}" dt="2022-02-26T19:55:53.774" v="2311"/>
        <pc:sldMkLst>
          <pc:docMk/>
          <pc:sldMk cId="197799701" sldId="303"/>
        </pc:sldMkLst>
      </pc:sldChg>
      <pc:sldChg chg="addSp delSp modSp mod">
        <pc:chgData name="Mayank Pandey" userId="673ee564788effdd" providerId="LiveId" clId="{64325DE5-EF36-40D6-80FF-73E0A248368B}" dt="2022-02-27T11:26:39.983" v="2325" actId="113"/>
        <pc:sldMkLst>
          <pc:docMk/>
          <pc:sldMk cId="2859394439" sldId="304"/>
        </pc:sldMkLst>
        <pc:spChg chg="mod">
          <ac:chgData name="Mayank Pandey" userId="673ee564788effdd" providerId="LiveId" clId="{64325DE5-EF36-40D6-80FF-73E0A248368B}" dt="2022-02-27T11:22:53.567" v="2321"/>
          <ac:spMkLst>
            <pc:docMk/>
            <pc:sldMk cId="2859394439" sldId="304"/>
            <ac:spMk id="2" creationId="{0F02F8DF-4886-40DC-A5E0-2650C907D5EC}"/>
          </ac:spMkLst>
        </pc:spChg>
        <pc:spChg chg="del mod">
          <ac:chgData name="Mayank Pandey" userId="673ee564788effdd" providerId="LiveId" clId="{64325DE5-EF36-40D6-80FF-73E0A248368B}" dt="2022-02-27T11:22:31.712" v="2317" actId="478"/>
          <ac:spMkLst>
            <pc:docMk/>
            <pc:sldMk cId="2859394439" sldId="304"/>
            <ac:spMk id="3" creationId="{B883795B-C411-43A9-900F-E9BD4E952CF7}"/>
          </ac:spMkLst>
        </pc:spChg>
        <pc:spChg chg="mod">
          <ac:chgData name="Mayank Pandey" userId="673ee564788effdd" providerId="LiveId" clId="{64325DE5-EF36-40D6-80FF-73E0A248368B}" dt="2022-02-27T11:23:14.547" v="2323" actId="404"/>
          <ac:spMkLst>
            <pc:docMk/>
            <pc:sldMk cId="2859394439" sldId="304"/>
            <ac:spMk id="7" creationId="{E88B3BE4-663D-4C66-9678-021BBB89F19B}"/>
          </ac:spMkLst>
        </pc:spChg>
        <pc:spChg chg="mod">
          <ac:chgData name="Mayank Pandey" userId="673ee564788effdd" providerId="LiveId" clId="{64325DE5-EF36-40D6-80FF-73E0A248368B}" dt="2022-02-27T11:23:14.547" v="2323" actId="404"/>
          <ac:spMkLst>
            <pc:docMk/>
            <pc:sldMk cId="2859394439" sldId="304"/>
            <ac:spMk id="8" creationId="{B0F66544-60D3-4496-9442-D3D36EABB856}"/>
          </ac:spMkLst>
        </pc:spChg>
        <pc:spChg chg="mod">
          <ac:chgData name="Mayank Pandey" userId="673ee564788effdd" providerId="LiveId" clId="{64325DE5-EF36-40D6-80FF-73E0A248368B}" dt="2022-02-27T11:23:14.547" v="2323" actId="404"/>
          <ac:spMkLst>
            <pc:docMk/>
            <pc:sldMk cId="2859394439" sldId="304"/>
            <ac:spMk id="10" creationId="{E1C44330-381A-4181-B480-B2F8ED4F0083}"/>
          </ac:spMkLst>
        </pc:spChg>
        <pc:spChg chg="mod">
          <ac:chgData name="Mayank Pandey" userId="673ee564788effdd" providerId="LiveId" clId="{64325DE5-EF36-40D6-80FF-73E0A248368B}" dt="2022-02-27T11:26:36.156" v="2324" actId="113"/>
          <ac:spMkLst>
            <pc:docMk/>
            <pc:sldMk cId="2859394439" sldId="304"/>
            <ac:spMk id="11" creationId="{7CBCAE67-AA96-48AE-A217-0D7AA34EDEF5}"/>
          </ac:spMkLst>
        </pc:spChg>
        <pc:spChg chg="mod">
          <ac:chgData name="Mayank Pandey" userId="673ee564788effdd" providerId="LiveId" clId="{64325DE5-EF36-40D6-80FF-73E0A248368B}" dt="2022-02-27T11:23:14.547" v="2323" actId="404"/>
          <ac:spMkLst>
            <pc:docMk/>
            <pc:sldMk cId="2859394439" sldId="304"/>
            <ac:spMk id="12" creationId="{30FF47D6-A46B-4774-AD80-0A36714041FB}"/>
          </ac:spMkLst>
        </pc:spChg>
        <pc:spChg chg="mod">
          <ac:chgData name="Mayank Pandey" userId="673ee564788effdd" providerId="LiveId" clId="{64325DE5-EF36-40D6-80FF-73E0A248368B}" dt="2022-02-27T11:23:14.547" v="2323" actId="404"/>
          <ac:spMkLst>
            <pc:docMk/>
            <pc:sldMk cId="2859394439" sldId="304"/>
            <ac:spMk id="15" creationId="{61B7E09D-737C-4530-9FA0-D572A714563A}"/>
          </ac:spMkLst>
        </pc:spChg>
        <pc:spChg chg="mod">
          <ac:chgData name="Mayank Pandey" userId="673ee564788effdd" providerId="LiveId" clId="{64325DE5-EF36-40D6-80FF-73E0A248368B}" dt="2022-02-27T11:23:14.547" v="2323" actId="404"/>
          <ac:spMkLst>
            <pc:docMk/>
            <pc:sldMk cId="2859394439" sldId="304"/>
            <ac:spMk id="16" creationId="{B5EB36D9-ADD3-4D6F-883A-D8ACB9B12E33}"/>
          </ac:spMkLst>
        </pc:spChg>
        <pc:spChg chg="mod">
          <ac:chgData name="Mayank Pandey" userId="673ee564788effdd" providerId="LiveId" clId="{64325DE5-EF36-40D6-80FF-73E0A248368B}" dt="2022-02-27T11:23:14.547" v="2323" actId="404"/>
          <ac:spMkLst>
            <pc:docMk/>
            <pc:sldMk cId="2859394439" sldId="304"/>
            <ac:spMk id="18" creationId="{59F7E93B-3E15-4DC2-B28F-78911631DCE1}"/>
          </ac:spMkLst>
        </pc:spChg>
        <pc:spChg chg="mod">
          <ac:chgData name="Mayank Pandey" userId="673ee564788effdd" providerId="LiveId" clId="{64325DE5-EF36-40D6-80FF-73E0A248368B}" dt="2022-02-27T11:26:39.983" v="2325" actId="113"/>
          <ac:spMkLst>
            <pc:docMk/>
            <pc:sldMk cId="2859394439" sldId="304"/>
            <ac:spMk id="19" creationId="{2542A825-DE65-4B62-BF83-3727C037D713}"/>
          </ac:spMkLst>
        </pc:spChg>
        <pc:spChg chg="mod">
          <ac:chgData name="Mayank Pandey" userId="673ee564788effdd" providerId="LiveId" clId="{64325DE5-EF36-40D6-80FF-73E0A248368B}" dt="2022-02-27T11:23:14.547" v="2323" actId="404"/>
          <ac:spMkLst>
            <pc:docMk/>
            <pc:sldMk cId="2859394439" sldId="304"/>
            <ac:spMk id="20" creationId="{3AA98199-5DF5-4DDF-9F80-EA43926D0F66}"/>
          </ac:spMkLst>
        </pc:spChg>
        <pc:grpChg chg="add mod">
          <ac:chgData name="Mayank Pandey" userId="673ee564788effdd" providerId="LiveId" clId="{64325DE5-EF36-40D6-80FF-73E0A248368B}" dt="2022-02-27T11:23:14.547" v="2323" actId="404"/>
          <ac:grpSpMkLst>
            <pc:docMk/>
            <pc:sldMk cId="2859394439" sldId="304"/>
            <ac:grpSpMk id="5" creationId="{9516BE5B-9535-49F5-B88F-84809541448B}"/>
          </ac:grpSpMkLst>
        </pc:grpChg>
        <pc:grpChg chg="mod">
          <ac:chgData name="Mayank Pandey" userId="673ee564788effdd" providerId="LiveId" clId="{64325DE5-EF36-40D6-80FF-73E0A248368B}" dt="2022-02-27T11:23:14.547" v="2323" actId="404"/>
          <ac:grpSpMkLst>
            <pc:docMk/>
            <pc:sldMk cId="2859394439" sldId="304"/>
            <ac:grpSpMk id="9" creationId="{D8BAF792-1649-42AE-9FA1-A1B8584EC094}"/>
          </ac:grpSpMkLst>
        </pc:grpChg>
        <pc:grpChg chg="add mod">
          <ac:chgData name="Mayank Pandey" userId="673ee564788effdd" providerId="LiveId" clId="{64325DE5-EF36-40D6-80FF-73E0A248368B}" dt="2022-02-27T11:23:14.547" v="2323" actId="404"/>
          <ac:grpSpMkLst>
            <pc:docMk/>
            <pc:sldMk cId="2859394439" sldId="304"/>
            <ac:grpSpMk id="14" creationId="{745D921B-9219-4B98-82F8-B5D83F478D3C}"/>
          </ac:grpSpMkLst>
        </pc:grpChg>
        <pc:grpChg chg="mod">
          <ac:chgData name="Mayank Pandey" userId="673ee564788effdd" providerId="LiveId" clId="{64325DE5-EF36-40D6-80FF-73E0A248368B}" dt="2022-02-27T11:23:14.547" v="2323" actId="404"/>
          <ac:grpSpMkLst>
            <pc:docMk/>
            <pc:sldMk cId="2859394439" sldId="304"/>
            <ac:grpSpMk id="17" creationId="{A86DE3F0-3BCB-4BAF-89A1-14F9CB0F32DB}"/>
          </ac:grpSpMkLst>
        </pc:grpChg>
        <pc:graphicFrameChg chg="del">
          <ac:chgData name="Mayank Pandey" userId="673ee564788effdd" providerId="LiveId" clId="{64325DE5-EF36-40D6-80FF-73E0A248368B}" dt="2022-02-27T11:22:29.088" v="2316" actId="478"/>
          <ac:graphicFrameMkLst>
            <pc:docMk/>
            <pc:sldMk cId="2859394439" sldId="304"/>
            <ac:graphicFrameMk id="6" creationId="{081C6AC3-9942-40E5-944C-B08066530EEB}"/>
          </ac:graphicFrameMkLst>
        </pc:graphicFrameChg>
        <pc:picChg chg="mod">
          <ac:chgData name="Mayank Pandey" userId="673ee564788effdd" providerId="LiveId" clId="{64325DE5-EF36-40D6-80FF-73E0A248368B}" dt="2022-02-27T11:23:14.547" v="2323" actId="404"/>
          <ac:picMkLst>
            <pc:docMk/>
            <pc:sldMk cId="2859394439" sldId="304"/>
            <ac:picMk id="13" creationId="{7AF96349-5F98-4F97-8BE3-FBC340E20564}"/>
          </ac:picMkLst>
        </pc:picChg>
        <pc:picChg chg="mod">
          <ac:chgData name="Mayank Pandey" userId="673ee564788effdd" providerId="LiveId" clId="{64325DE5-EF36-40D6-80FF-73E0A248368B}" dt="2022-02-27T11:23:14.547" v="2323" actId="404"/>
          <ac:picMkLst>
            <pc:docMk/>
            <pc:sldMk cId="2859394439" sldId="304"/>
            <ac:picMk id="21" creationId="{F708AAD4-D2B2-42D0-9A1C-F45E94035C63}"/>
          </ac:picMkLst>
        </pc:picChg>
      </pc:sldChg>
      <pc:sldChg chg="addSp delSp modSp mod">
        <pc:chgData name="Mayank Pandey" userId="673ee564788effdd" providerId="LiveId" clId="{64325DE5-EF36-40D6-80FF-73E0A248368B}" dt="2022-02-27T11:34:25.513" v="2592" actId="403"/>
        <pc:sldMkLst>
          <pc:docMk/>
          <pc:sldMk cId="3071886760" sldId="305"/>
        </pc:sldMkLst>
        <pc:spChg chg="mod">
          <ac:chgData name="Mayank Pandey" userId="673ee564788effdd" providerId="LiveId" clId="{64325DE5-EF36-40D6-80FF-73E0A248368B}" dt="2022-02-27T11:34:25.513" v="2592" actId="403"/>
          <ac:spMkLst>
            <pc:docMk/>
            <pc:sldMk cId="3071886760" sldId="305"/>
            <ac:spMk id="3" creationId="{B883795B-C411-43A9-900F-E9BD4E952CF7}"/>
          </ac:spMkLst>
        </pc:spChg>
        <pc:spChg chg="del">
          <ac:chgData name="Mayank Pandey" userId="673ee564788effdd" providerId="LiveId" clId="{64325DE5-EF36-40D6-80FF-73E0A248368B}" dt="2022-02-27T11:27:24.365" v="2327" actId="478"/>
          <ac:spMkLst>
            <pc:docMk/>
            <pc:sldMk cId="3071886760" sldId="305"/>
            <ac:spMk id="12" creationId="{3FF6BF21-7B5D-411A-B760-1EBCA269340B}"/>
          </ac:spMkLst>
        </pc:spChg>
        <pc:spChg chg="del">
          <ac:chgData name="Mayank Pandey" userId="673ee564788effdd" providerId="LiveId" clId="{64325DE5-EF36-40D6-80FF-73E0A248368B}" dt="2022-02-27T11:27:27.942" v="2328" actId="478"/>
          <ac:spMkLst>
            <pc:docMk/>
            <pc:sldMk cId="3071886760" sldId="305"/>
            <ac:spMk id="16" creationId="{BDFB4172-54E9-439B-8900-FF5D080EBC55}"/>
          </ac:spMkLst>
        </pc:spChg>
        <pc:spChg chg="mod">
          <ac:chgData name="Mayank Pandey" userId="673ee564788effdd" providerId="LiveId" clId="{64325DE5-EF36-40D6-80FF-73E0A248368B}" dt="2022-02-27T11:28:22.134" v="2344" actId="1038"/>
          <ac:spMkLst>
            <pc:docMk/>
            <pc:sldMk cId="3071886760" sldId="305"/>
            <ac:spMk id="22" creationId="{520F54B1-EF84-4938-95E4-1FDB65C517C8}"/>
          </ac:spMkLst>
        </pc:spChg>
        <pc:spChg chg="mod">
          <ac:chgData name="Mayank Pandey" userId="673ee564788effdd" providerId="LiveId" clId="{64325DE5-EF36-40D6-80FF-73E0A248368B}" dt="2022-02-27T11:33:15.527" v="2503" actId="14100"/>
          <ac:spMkLst>
            <pc:docMk/>
            <pc:sldMk cId="3071886760" sldId="305"/>
            <ac:spMk id="24" creationId="{4FFAEE34-23F2-4C87-AB96-D4696610F587}"/>
          </ac:spMkLst>
        </pc:spChg>
        <pc:spChg chg="mod">
          <ac:chgData name="Mayank Pandey" userId="673ee564788effdd" providerId="LiveId" clId="{64325DE5-EF36-40D6-80FF-73E0A248368B}" dt="2022-02-27T11:33:15.527" v="2503" actId="14100"/>
          <ac:spMkLst>
            <pc:docMk/>
            <pc:sldMk cId="3071886760" sldId="305"/>
            <ac:spMk id="25" creationId="{4429FE15-7891-4FF7-9436-DA4B7E756F74}"/>
          </ac:spMkLst>
        </pc:spChg>
        <pc:spChg chg="add mod">
          <ac:chgData name="Mayank Pandey" userId="673ee564788effdd" providerId="LiveId" clId="{64325DE5-EF36-40D6-80FF-73E0A248368B}" dt="2022-02-27T11:33:15.527" v="2503" actId="14100"/>
          <ac:spMkLst>
            <pc:docMk/>
            <pc:sldMk cId="3071886760" sldId="305"/>
            <ac:spMk id="28" creationId="{FF4ADBD4-4DA2-401B-829D-68E427DA1414}"/>
          </ac:spMkLst>
        </pc:spChg>
        <pc:spChg chg="add mod">
          <ac:chgData name="Mayank Pandey" userId="673ee564788effdd" providerId="LiveId" clId="{64325DE5-EF36-40D6-80FF-73E0A248368B}" dt="2022-02-27T11:33:15.527" v="2503" actId="14100"/>
          <ac:spMkLst>
            <pc:docMk/>
            <pc:sldMk cId="3071886760" sldId="305"/>
            <ac:spMk id="29" creationId="{D16C6149-D7D6-4C8D-BCF9-1CE961020909}"/>
          </ac:spMkLst>
        </pc:spChg>
        <pc:grpChg chg="add mod">
          <ac:chgData name="Mayank Pandey" userId="673ee564788effdd" providerId="LiveId" clId="{64325DE5-EF36-40D6-80FF-73E0A248368B}" dt="2022-02-27T11:33:15.527" v="2503" actId="14100"/>
          <ac:grpSpMkLst>
            <pc:docMk/>
            <pc:sldMk cId="3071886760" sldId="305"/>
            <ac:grpSpMk id="4" creationId="{F85084B5-AADB-49D3-B69A-8850E9F2151B}"/>
          </ac:grpSpMkLst>
        </pc:grpChg>
        <pc:grpChg chg="del">
          <ac:chgData name="Mayank Pandey" userId="673ee564788effdd" providerId="LiveId" clId="{64325DE5-EF36-40D6-80FF-73E0A248368B}" dt="2022-02-27T11:27:27.942" v="2328" actId="478"/>
          <ac:grpSpMkLst>
            <pc:docMk/>
            <pc:sldMk cId="3071886760" sldId="305"/>
            <ac:grpSpMk id="6" creationId="{93EFEF22-1998-451C-ADD1-02D5C8BEFB2D}"/>
          </ac:grpSpMkLst>
        </pc:grpChg>
        <pc:grpChg chg="del">
          <ac:chgData name="Mayank Pandey" userId="673ee564788effdd" providerId="LiveId" clId="{64325DE5-EF36-40D6-80FF-73E0A248368B}" dt="2022-02-27T11:27:27.942" v="2328" actId="478"/>
          <ac:grpSpMkLst>
            <pc:docMk/>
            <pc:sldMk cId="3071886760" sldId="305"/>
            <ac:grpSpMk id="9" creationId="{010C557E-5F69-4F04-ADD6-8AB200EF5C6D}"/>
          </ac:grpSpMkLst>
        </pc:grpChg>
        <pc:grpChg chg="del">
          <ac:chgData name="Mayank Pandey" userId="673ee564788effdd" providerId="LiveId" clId="{64325DE5-EF36-40D6-80FF-73E0A248368B}" dt="2022-02-27T11:27:22.240" v="2326" actId="478"/>
          <ac:grpSpMkLst>
            <pc:docMk/>
            <pc:sldMk cId="3071886760" sldId="305"/>
            <ac:grpSpMk id="13" creationId="{D075A1D9-4135-4845-B035-933D9250CA08}"/>
          </ac:grpSpMkLst>
        </pc:grpChg>
        <pc:grpChg chg="add mod">
          <ac:chgData name="Mayank Pandey" userId="673ee564788effdd" providerId="LiveId" clId="{64325DE5-EF36-40D6-80FF-73E0A248368B}" dt="2022-02-27T11:33:15.527" v="2503" actId="14100"/>
          <ac:grpSpMkLst>
            <pc:docMk/>
            <pc:sldMk cId="3071886760" sldId="305"/>
            <ac:grpSpMk id="23" creationId="{AAEB06B7-44B1-47A7-B94B-5A9892D421BE}"/>
          </ac:grpSpMkLst>
        </pc:grpChg>
        <pc:graphicFrameChg chg="mod modGraphic">
          <ac:chgData name="Mayank Pandey" userId="673ee564788effdd" providerId="LiveId" clId="{64325DE5-EF36-40D6-80FF-73E0A248368B}" dt="2022-02-27T11:28:22.134" v="2344" actId="1038"/>
          <ac:graphicFrameMkLst>
            <pc:docMk/>
            <pc:sldMk cId="3071886760" sldId="305"/>
            <ac:graphicFrameMk id="21" creationId="{F6E898F2-0770-4440-8650-EB2D60632359}"/>
          </ac:graphicFrameMkLst>
        </pc:graphicFrameChg>
        <pc:picChg chg="del">
          <ac:chgData name="Mayank Pandey" userId="673ee564788effdd" providerId="LiveId" clId="{64325DE5-EF36-40D6-80FF-73E0A248368B}" dt="2022-02-27T11:27:27.942" v="2328" actId="478"/>
          <ac:picMkLst>
            <pc:docMk/>
            <pc:sldMk cId="3071886760" sldId="305"/>
            <ac:picMk id="17" creationId="{3E7C8089-F6D1-458B-BD9C-7CF392F4794E}"/>
          </ac:picMkLst>
        </pc:picChg>
        <pc:picChg chg="del">
          <ac:chgData name="Mayank Pandey" userId="673ee564788effdd" providerId="LiveId" clId="{64325DE5-EF36-40D6-80FF-73E0A248368B}" dt="2022-02-27T11:27:27.942" v="2328" actId="478"/>
          <ac:picMkLst>
            <pc:docMk/>
            <pc:sldMk cId="3071886760" sldId="305"/>
            <ac:picMk id="18" creationId="{55E73137-E4FB-468E-ABEA-5F36AE90B08E}"/>
          </ac:picMkLst>
        </pc:picChg>
        <pc:picChg chg="del">
          <ac:chgData name="Mayank Pandey" userId="673ee564788effdd" providerId="LiveId" clId="{64325DE5-EF36-40D6-80FF-73E0A248368B}" dt="2022-02-27T11:27:27.942" v="2328" actId="478"/>
          <ac:picMkLst>
            <pc:docMk/>
            <pc:sldMk cId="3071886760" sldId="305"/>
            <ac:picMk id="19" creationId="{8DC03992-2062-4DFC-96CC-41CE24E73D2F}"/>
          </ac:picMkLst>
        </pc:picChg>
        <pc:picChg chg="del">
          <ac:chgData name="Mayank Pandey" userId="673ee564788effdd" providerId="LiveId" clId="{64325DE5-EF36-40D6-80FF-73E0A248368B}" dt="2022-02-27T11:27:27.942" v="2328" actId="478"/>
          <ac:picMkLst>
            <pc:docMk/>
            <pc:sldMk cId="3071886760" sldId="305"/>
            <ac:picMk id="20" creationId="{7402234F-DE3B-4125-9BB0-4861F2384F3D}"/>
          </ac:picMkLst>
        </pc:picChg>
        <pc:picChg chg="mod">
          <ac:chgData name="Mayank Pandey" userId="673ee564788effdd" providerId="LiveId" clId="{64325DE5-EF36-40D6-80FF-73E0A248368B}" dt="2022-02-27T11:33:15.527" v="2503" actId="14100"/>
          <ac:picMkLst>
            <pc:docMk/>
            <pc:sldMk cId="3071886760" sldId="305"/>
            <ac:picMk id="26" creationId="{1870DDEB-580C-4E43-9C26-F7C1D7FF7175}"/>
          </ac:picMkLst>
        </pc:picChg>
        <pc:picChg chg="mod">
          <ac:chgData name="Mayank Pandey" userId="673ee564788effdd" providerId="LiveId" clId="{64325DE5-EF36-40D6-80FF-73E0A248368B}" dt="2022-02-27T11:33:15.527" v="2503" actId="14100"/>
          <ac:picMkLst>
            <pc:docMk/>
            <pc:sldMk cId="3071886760" sldId="305"/>
            <ac:picMk id="27" creationId="{D3727699-4102-4457-9BA8-32894E54DAE3}"/>
          </ac:picMkLst>
        </pc:picChg>
      </pc:sldChg>
      <pc:sldChg chg="ord">
        <pc:chgData name="Mayank Pandey" userId="673ee564788effdd" providerId="LiveId" clId="{64325DE5-EF36-40D6-80FF-73E0A248368B}" dt="2022-02-26T19:55:53.774" v="2311"/>
        <pc:sldMkLst>
          <pc:docMk/>
          <pc:sldMk cId="2332838514" sldId="306"/>
        </pc:sldMkLst>
      </pc:sldChg>
      <pc:sldChg chg="modSp mod">
        <pc:chgData name="Mayank Pandey" userId="673ee564788effdd" providerId="LiveId" clId="{64325DE5-EF36-40D6-80FF-73E0A248368B}" dt="2022-02-27T13:39:06.590" v="3344" actId="403"/>
        <pc:sldMkLst>
          <pc:docMk/>
          <pc:sldMk cId="3381395417" sldId="307"/>
        </pc:sldMkLst>
        <pc:spChg chg="mod">
          <ac:chgData name="Mayank Pandey" userId="673ee564788effdd" providerId="LiveId" clId="{64325DE5-EF36-40D6-80FF-73E0A248368B}" dt="2022-02-27T13:38:36.925" v="3343" actId="1076"/>
          <ac:spMkLst>
            <pc:docMk/>
            <pc:sldMk cId="3381395417" sldId="307"/>
            <ac:spMk id="2" creationId="{0F02F8DF-4886-40DC-A5E0-2650C907D5EC}"/>
          </ac:spMkLst>
        </pc:spChg>
        <pc:spChg chg="mod">
          <ac:chgData name="Mayank Pandey" userId="673ee564788effdd" providerId="LiveId" clId="{64325DE5-EF36-40D6-80FF-73E0A248368B}" dt="2022-02-27T13:39:06.590" v="3344" actId="403"/>
          <ac:spMkLst>
            <pc:docMk/>
            <pc:sldMk cId="3381395417" sldId="307"/>
            <ac:spMk id="50" creationId="{0FCBF77D-A7BD-45B1-925D-1189FAF56783}"/>
          </ac:spMkLst>
        </pc:spChg>
        <pc:spChg chg="mod">
          <ac:chgData name="Mayank Pandey" userId="673ee564788effdd" providerId="LiveId" clId="{64325DE5-EF36-40D6-80FF-73E0A248368B}" dt="2022-02-27T13:39:06.590" v="3344" actId="403"/>
          <ac:spMkLst>
            <pc:docMk/>
            <pc:sldMk cId="3381395417" sldId="307"/>
            <ac:spMk id="51" creationId="{B82B43EF-2FAE-4801-9292-51E2A7F7FF36}"/>
          </ac:spMkLst>
        </pc:spChg>
        <pc:spChg chg="mod">
          <ac:chgData name="Mayank Pandey" userId="673ee564788effdd" providerId="LiveId" clId="{64325DE5-EF36-40D6-80FF-73E0A248368B}" dt="2022-02-27T13:39:06.590" v="3344" actId="403"/>
          <ac:spMkLst>
            <pc:docMk/>
            <pc:sldMk cId="3381395417" sldId="307"/>
            <ac:spMk id="52" creationId="{699DEA20-68C9-4124-A4A7-B07E4FD8766C}"/>
          </ac:spMkLst>
        </pc:spChg>
        <pc:spChg chg="mod">
          <ac:chgData name="Mayank Pandey" userId="673ee564788effdd" providerId="LiveId" clId="{64325DE5-EF36-40D6-80FF-73E0A248368B}" dt="2022-02-27T13:39:06.590" v="3344" actId="403"/>
          <ac:spMkLst>
            <pc:docMk/>
            <pc:sldMk cId="3381395417" sldId="307"/>
            <ac:spMk id="53" creationId="{4A5B8EBE-017E-4561-82C8-E38A8F3E5F88}"/>
          </ac:spMkLst>
        </pc:spChg>
        <pc:spChg chg="mod">
          <ac:chgData name="Mayank Pandey" userId="673ee564788effdd" providerId="LiveId" clId="{64325DE5-EF36-40D6-80FF-73E0A248368B}" dt="2022-02-27T13:39:06.590" v="3344" actId="403"/>
          <ac:spMkLst>
            <pc:docMk/>
            <pc:sldMk cId="3381395417" sldId="307"/>
            <ac:spMk id="54" creationId="{D5032043-C85C-4B96-8B75-6BEBA2003512}"/>
          </ac:spMkLst>
        </pc:spChg>
      </pc:sldChg>
      <pc:sldChg chg="ord">
        <pc:chgData name="Mayank Pandey" userId="673ee564788effdd" providerId="LiveId" clId="{64325DE5-EF36-40D6-80FF-73E0A248368B}" dt="2022-03-02T07:47:17.874" v="5543"/>
        <pc:sldMkLst>
          <pc:docMk/>
          <pc:sldMk cId="1194617647" sldId="308"/>
        </pc:sldMkLst>
      </pc:sldChg>
      <pc:sldChg chg="addSp delSp modSp mod">
        <pc:chgData name="Mayank Pandey" userId="673ee564788effdd" providerId="LiveId" clId="{64325DE5-EF36-40D6-80FF-73E0A248368B}" dt="2022-02-27T11:29:26.856" v="2353" actId="404"/>
        <pc:sldMkLst>
          <pc:docMk/>
          <pc:sldMk cId="92625200" sldId="309"/>
        </pc:sldMkLst>
        <pc:spChg chg="del">
          <ac:chgData name="Mayank Pandey" userId="673ee564788effdd" providerId="LiveId" clId="{64325DE5-EF36-40D6-80FF-73E0A248368B}" dt="2022-02-27T11:28:55.175" v="2345" actId="478"/>
          <ac:spMkLst>
            <pc:docMk/>
            <pc:sldMk cId="92625200" sldId="309"/>
            <ac:spMk id="23" creationId="{5C5C5B24-420C-4B30-ABBD-AB77611A9224}"/>
          </ac:spMkLst>
        </pc:spChg>
        <pc:spChg chg="del">
          <ac:chgData name="Mayank Pandey" userId="673ee564788effdd" providerId="LiveId" clId="{64325DE5-EF36-40D6-80FF-73E0A248368B}" dt="2022-02-27T11:28:55.175" v="2345" actId="478"/>
          <ac:spMkLst>
            <pc:docMk/>
            <pc:sldMk cId="92625200" sldId="309"/>
            <ac:spMk id="24" creationId="{B7967C12-5F48-4BEF-A8E7-1ABE4701FE52}"/>
          </ac:spMkLst>
        </pc:spChg>
        <pc:spChg chg="del">
          <ac:chgData name="Mayank Pandey" userId="673ee564788effdd" providerId="LiveId" clId="{64325DE5-EF36-40D6-80FF-73E0A248368B}" dt="2022-02-27T11:28:55.175" v="2345" actId="478"/>
          <ac:spMkLst>
            <pc:docMk/>
            <pc:sldMk cId="92625200" sldId="309"/>
            <ac:spMk id="25" creationId="{48BFA366-07EB-4CDE-8EF5-BF5C0C70A766}"/>
          </ac:spMkLst>
        </pc:spChg>
        <pc:spChg chg="del">
          <ac:chgData name="Mayank Pandey" userId="673ee564788effdd" providerId="LiveId" clId="{64325DE5-EF36-40D6-80FF-73E0A248368B}" dt="2022-02-27T11:28:55.175" v="2345" actId="478"/>
          <ac:spMkLst>
            <pc:docMk/>
            <pc:sldMk cId="92625200" sldId="309"/>
            <ac:spMk id="37" creationId="{7CC030BE-BC41-4EC4-8FE6-38C80422A2FE}"/>
          </ac:spMkLst>
        </pc:spChg>
        <pc:spChg chg="del">
          <ac:chgData name="Mayank Pandey" userId="673ee564788effdd" providerId="LiveId" clId="{64325DE5-EF36-40D6-80FF-73E0A248368B}" dt="2022-02-27T11:28:55.175" v="2345" actId="478"/>
          <ac:spMkLst>
            <pc:docMk/>
            <pc:sldMk cId="92625200" sldId="309"/>
            <ac:spMk id="46" creationId="{CED31BB2-20F0-49E6-9A00-8289FD4CF9DF}"/>
          </ac:spMkLst>
        </pc:spChg>
        <pc:spChg chg="mod">
          <ac:chgData name="Mayank Pandey" userId="673ee564788effdd" providerId="LiveId" clId="{64325DE5-EF36-40D6-80FF-73E0A248368B}" dt="2022-02-27T11:29:21.341" v="2350" actId="14100"/>
          <ac:spMkLst>
            <pc:docMk/>
            <pc:sldMk cId="92625200" sldId="309"/>
            <ac:spMk id="48" creationId="{5A435F7C-7B3D-4C9C-BEC9-4E3E47E8133C}"/>
          </ac:spMkLst>
        </pc:spChg>
        <pc:spChg chg="mod">
          <ac:chgData name="Mayank Pandey" userId="673ee564788effdd" providerId="LiveId" clId="{64325DE5-EF36-40D6-80FF-73E0A248368B}" dt="2022-02-27T11:29:21.341" v="2350" actId="14100"/>
          <ac:spMkLst>
            <pc:docMk/>
            <pc:sldMk cId="92625200" sldId="309"/>
            <ac:spMk id="49" creationId="{C064A83B-DBF5-4F73-9C24-44172EC1A349}"/>
          </ac:spMkLst>
        </pc:spChg>
        <pc:spChg chg="add mod">
          <ac:chgData name="Mayank Pandey" userId="673ee564788effdd" providerId="LiveId" clId="{64325DE5-EF36-40D6-80FF-73E0A248368B}" dt="2022-02-27T11:29:21.341" v="2350" actId="14100"/>
          <ac:spMkLst>
            <pc:docMk/>
            <pc:sldMk cId="92625200" sldId="309"/>
            <ac:spMk id="52" creationId="{1C9DFEC8-5D67-4C1D-883A-BBD956C01709}"/>
          </ac:spMkLst>
        </pc:spChg>
        <pc:spChg chg="add mod">
          <ac:chgData name="Mayank Pandey" userId="673ee564788effdd" providerId="LiveId" clId="{64325DE5-EF36-40D6-80FF-73E0A248368B}" dt="2022-02-27T11:29:21.341" v="2350" actId="14100"/>
          <ac:spMkLst>
            <pc:docMk/>
            <pc:sldMk cId="92625200" sldId="309"/>
            <ac:spMk id="54" creationId="{5CFC3EBC-8055-4368-ABD4-25CA4A25F892}"/>
          </ac:spMkLst>
        </pc:spChg>
        <pc:spChg chg="add mod">
          <ac:chgData name="Mayank Pandey" userId="673ee564788effdd" providerId="LiveId" clId="{64325DE5-EF36-40D6-80FF-73E0A248368B}" dt="2022-02-27T11:29:21.341" v="2350" actId="14100"/>
          <ac:spMkLst>
            <pc:docMk/>
            <pc:sldMk cId="92625200" sldId="309"/>
            <ac:spMk id="56" creationId="{5AAC9CC0-D5E3-4949-9DC6-2F2A13093214}"/>
          </ac:spMkLst>
        </pc:spChg>
        <pc:spChg chg="add mod">
          <ac:chgData name="Mayank Pandey" userId="673ee564788effdd" providerId="LiveId" clId="{64325DE5-EF36-40D6-80FF-73E0A248368B}" dt="2022-02-27T11:29:21.341" v="2350" actId="14100"/>
          <ac:spMkLst>
            <pc:docMk/>
            <pc:sldMk cId="92625200" sldId="309"/>
            <ac:spMk id="58" creationId="{373D72A0-0CEB-4A9F-9D62-525C9A857F43}"/>
          </ac:spMkLst>
        </pc:spChg>
        <pc:spChg chg="add mod">
          <ac:chgData name="Mayank Pandey" userId="673ee564788effdd" providerId="LiveId" clId="{64325DE5-EF36-40D6-80FF-73E0A248368B}" dt="2022-02-27T11:29:21.341" v="2350" actId="14100"/>
          <ac:spMkLst>
            <pc:docMk/>
            <pc:sldMk cId="92625200" sldId="309"/>
            <ac:spMk id="60" creationId="{40E6F318-81CF-41D5-BDA4-C686D41F25B0}"/>
          </ac:spMkLst>
        </pc:spChg>
        <pc:spChg chg="add mod">
          <ac:chgData name="Mayank Pandey" userId="673ee564788effdd" providerId="LiveId" clId="{64325DE5-EF36-40D6-80FF-73E0A248368B}" dt="2022-02-27T11:29:21.341" v="2350" actId="14100"/>
          <ac:spMkLst>
            <pc:docMk/>
            <pc:sldMk cId="92625200" sldId="309"/>
            <ac:spMk id="61" creationId="{FDC002A7-5B16-42AE-8680-AF1B047E1E77}"/>
          </ac:spMkLst>
        </pc:spChg>
        <pc:grpChg chg="add mod">
          <ac:chgData name="Mayank Pandey" userId="673ee564788effdd" providerId="LiveId" clId="{64325DE5-EF36-40D6-80FF-73E0A248368B}" dt="2022-02-27T11:29:26.856" v="2353" actId="404"/>
          <ac:grpSpMkLst>
            <pc:docMk/>
            <pc:sldMk cId="92625200" sldId="309"/>
            <ac:grpSpMk id="4" creationId="{A70F533F-C69B-4538-9DFD-262A2799E64D}"/>
          </ac:grpSpMkLst>
        </pc:grpChg>
        <pc:grpChg chg="del">
          <ac:chgData name="Mayank Pandey" userId="673ee564788effdd" providerId="LiveId" clId="{64325DE5-EF36-40D6-80FF-73E0A248368B}" dt="2022-02-27T11:28:55.175" v="2345" actId="478"/>
          <ac:grpSpMkLst>
            <pc:docMk/>
            <pc:sldMk cId="92625200" sldId="309"/>
            <ac:grpSpMk id="26" creationId="{9C8ECEBD-D883-44BF-BDEB-049A4AEED0FD}"/>
          </ac:grpSpMkLst>
        </pc:grpChg>
        <pc:grpChg chg="del">
          <ac:chgData name="Mayank Pandey" userId="673ee564788effdd" providerId="LiveId" clId="{64325DE5-EF36-40D6-80FF-73E0A248368B}" dt="2022-02-27T11:28:55.175" v="2345" actId="478"/>
          <ac:grpSpMkLst>
            <pc:docMk/>
            <pc:sldMk cId="92625200" sldId="309"/>
            <ac:grpSpMk id="29" creationId="{B3E12DFA-B5B1-4C57-B57C-11151B51B80A}"/>
          </ac:grpSpMkLst>
        </pc:grpChg>
        <pc:grpChg chg="del">
          <ac:chgData name="Mayank Pandey" userId="673ee564788effdd" providerId="LiveId" clId="{64325DE5-EF36-40D6-80FF-73E0A248368B}" dt="2022-02-27T11:28:55.175" v="2345" actId="478"/>
          <ac:grpSpMkLst>
            <pc:docMk/>
            <pc:sldMk cId="92625200" sldId="309"/>
            <ac:grpSpMk id="40" creationId="{D1C4DBA5-E1B4-4537-8FA6-56E692D3E8FC}"/>
          </ac:grpSpMkLst>
        </pc:grpChg>
        <pc:grpChg chg="del">
          <ac:chgData name="Mayank Pandey" userId="673ee564788effdd" providerId="LiveId" clId="{64325DE5-EF36-40D6-80FF-73E0A248368B}" dt="2022-02-27T11:28:55.175" v="2345" actId="478"/>
          <ac:grpSpMkLst>
            <pc:docMk/>
            <pc:sldMk cId="92625200" sldId="309"/>
            <ac:grpSpMk id="43" creationId="{E80576A4-1E5E-4BEB-8710-A2F8B382662E}"/>
          </ac:grpSpMkLst>
        </pc:grpChg>
        <pc:grpChg chg="add mod">
          <ac:chgData name="Mayank Pandey" userId="673ee564788effdd" providerId="LiveId" clId="{64325DE5-EF36-40D6-80FF-73E0A248368B}" dt="2022-02-27T11:29:21.341" v="2350" actId="14100"/>
          <ac:grpSpMkLst>
            <pc:docMk/>
            <pc:sldMk cId="92625200" sldId="309"/>
            <ac:grpSpMk id="47" creationId="{9E20EB5C-5AD9-486E-8152-ACCE57811A72}"/>
          </ac:grpSpMkLst>
        </pc:grpChg>
        <pc:graphicFrameChg chg="del">
          <ac:chgData name="Mayank Pandey" userId="673ee564788effdd" providerId="LiveId" clId="{64325DE5-EF36-40D6-80FF-73E0A248368B}" dt="2022-02-27T11:28:55.175" v="2345" actId="478"/>
          <ac:graphicFrameMkLst>
            <pc:docMk/>
            <pc:sldMk cId="92625200" sldId="309"/>
            <ac:graphicFrameMk id="36" creationId="{3DA40380-E9EA-4BC5-92E0-0F79B45426D9}"/>
          </ac:graphicFrameMkLst>
        </pc:graphicFrameChg>
        <pc:picChg chg="del">
          <ac:chgData name="Mayank Pandey" userId="673ee564788effdd" providerId="LiveId" clId="{64325DE5-EF36-40D6-80FF-73E0A248368B}" dt="2022-02-27T11:28:55.175" v="2345" actId="478"/>
          <ac:picMkLst>
            <pc:docMk/>
            <pc:sldMk cId="92625200" sldId="309"/>
            <ac:picMk id="32" creationId="{E7960A5B-05A7-4526-A6F3-D1A8E0D6ACAD}"/>
          </ac:picMkLst>
        </pc:picChg>
        <pc:picChg chg="del">
          <ac:chgData name="Mayank Pandey" userId="673ee564788effdd" providerId="LiveId" clId="{64325DE5-EF36-40D6-80FF-73E0A248368B}" dt="2022-02-27T11:28:55.175" v="2345" actId="478"/>
          <ac:picMkLst>
            <pc:docMk/>
            <pc:sldMk cId="92625200" sldId="309"/>
            <ac:picMk id="33" creationId="{29F8E9FA-6C01-4144-ADDA-634D0072746A}"/>
          </ac:picMkLst>
        </pc:picChg>
        <pc:picChg chg="del">
          <ac:chgData name="Mayank Pandey" userId="673ee564788effdd" providerId="LiveId" clId="{64325DE5-EF36-40D6-80FF-73E0A248368B}" dt="2022-02-27T11:28:55.175" v="2345" actId="478"/>
          <ac:picMkLst>
            <pc:docMk/>
            <pc:sldMk cId="92625200" sldId="309"/>
            <ac:picMk id="34" creationId="{3649BF2C-83EA-463B-A341-7ABA1F446C78}"/>
          </ac:picMkLst>
        </pc:picChg>
        <pc:picChg chg="del">
          <ac:chgData name="Mayank Pandey" userId="673ee564788effdd" providerId="LiveId" clId="{64325DE5-EF36-40D6-80FF-73E0A248368B}" dt="2022-02-27T11:28:55.175" v="2345" actId="478"/>
          <ac:picMkLst>
            <pc:docMk/>
            <pc:sldMk cId="92625200" sldId="309"/>
            <ac:picMk id="35" creationId="{442152C5-81D2-4F70-82E2-BAE1A05C3E73}"/>
          </ac:picMkLst>
        </pc:picChg>
        <pc:picChg chg="mod">
          <ac:chgData name="Mayank Pandey" userId="673ee564788effdd" providerId="LiveId" clId="{64325DE5-EF36-40D6-80FF-73E0A248368B}" dt="2022-02-27T11:29:21.341" v="2350" actId="14100"/>
          <ac:picMkLst>
            <pc:docMk/>
            <pc:sldMk cId="92625200" sldId="309"/>
            <ac:picMk id="50" creationId="{5C205DBD-B158-4368-AB42-C2A7F788A9C5}"/>
          </ac:picMkLst>
        </pc:picChg>
        <pc:picChg chg="mod">
          <ac:chgData name="Mayank Pandey" userId="673ee564788effdd" providerId="LiveId" clId="{64325DE5-EF36-40D6-80FF-73E0A248368B}" dt="2022-02-27T11:29:21.341" v="2350" actId="14100"/>
          <ac:picMkLst>
            <pc:docMk/>
            <pc:sldMk cId="92625200" sldId="309"/>
            <ac:picMk id="51" creationId="{33E0A91A-D018-4CD7-87AF-B0513CC5E6DD}"/>
          </ac:picMkLst>
        </pc:picChg>
        <pc:picChg chg="add mod">
          <ac:chgData name="Mayank Pandey" userId="673ee564788effdd" providerId="LiveId" clId="{64325DE5-EF36-40D6-80FF-73E0A248368B}" dt="2022-02-27T11:29:21.341" v="2350" actId="14100"/>
          <ac:picMkLst>
            <pc:docMk/>
            <pc:sldMk cId="92625200" sldId="309"/>
            <ac:picMk id="53" creationId="{23119803-9559-4491-9EE5-8E07C20693D2}"/>
          </ac:picMkLst>
        </pc:picChg>
        <pc:picChg chg="add mod">
          <ac:chgData name="Mayank Pandey" userId="673ee564788effdd" providerId="LiveId" clId="{64325DE5-EF36-40D6-80FF-73E0A248368B}" dt="2022-02-27T11:29:21.341" v="2350" actId="14100"/>
          <ac:picMkLst>
            <pc:docMk/>
            <pc:sldMk cId="92625200" sldId="309"/>
            <ac:picMk id="55" creationId="{7FD2F2D5-2BC2-4C87-8D74-FF58D0EF2A4B}"/>
          </ac:picMkLst>
        </pc:picChg>
        <pc:picChg chg="add mod">
          <ac:chgData name="Mayank Pandey" userId="673ee564788effdd" providerId="LiveId" clId="{64325DE5-EF36-40D6-80FF-73E0A248368B}" dt="2022-02-27T11:29:21.341" v="2350" actId="14100"/>
          <ac:picMkLst>
            <pc:docMk/>
            <pc:sldMk cId="92625200" sldId="309"/>
            <ac:picMk id="57" creationId="{DF439F03-E41B-489B-A89A-DE1909489FD7}"/>
          </ac:picMkLst>
        </pc:picChg>
        <pc:picChg chg="add mod">
          <ac:chgData name="Mayank Pandey" userId="673ee564788effdd" providerId="LiveId" clId="{64325DE5-EF36-40D6-80FF-73E0A248368B}" dt="2022-02-27T11:29:21.341" v="2350" actId="14100"/>
          <ac:picMkLst>
            <pc:docMk/>
            <pc:sldMk cId="92625200" sldId="309"/>
            <ac:picMk id="59" creationId="{89D9EAFC-CB0A-4C1A-B51C-CBBA70167A83}"/>
          </ac:picMkLst>
        </pc:picChg>
        <pc:cxnChg chg="del">
          <ac:chgData name="Mayank Pandey" userId="673ee564788effdd" providerId="LiveId" clId="{64325DE5-EF36-40D6-80FF-73E0A248368B}" dt="2022-02-27T11:28:55.175" v="2345" actId="478"/>
          <ac:cxnSpMkLst>
            <pc:docMk/>
            <pc:sldMk cId="92625200" sldId="309"/>
            <ac:cxnSpMk id="38" creationId="{F54B5423-D919-4B79-A2CD-F1A24C198AD1}"/>
          </ac:cxnSpMkLst>
        </pc:cxnChg>
        <pc:cxnChg chg="del">
          <ac:chgData name="Mayank Pandey" userId="673ee564788effdd" providerId="LiveId" clId="{64325DE5-EF36-40D6-80FF-73E0A248368B}" dt="2022-02-27T11:28:55.175" v="2345" actId="478"/>
          <ac:cxnSpMkLst>
            <pc:docMk/>
            <pc:sldMk cId="92625200" sldId="309"/>
            <ac:cxnSpMk id="39" creationId="{4F75020D-D850-4EAB-A5D2-E03978C5742F}"/>
          </ac:cxnSpMkLst>
        </pc:cxnChg>
      </pc:sldChg>
      <pc:sldChg chg="modSp mod">
        <pc:chgData name="Mayank Pandey" userId="673ee564788effdd" providerId="LiveId" clId="{64325DE5-EF36-40D6-80FF-73E0A248368B}" dt="2022-03-02T10:27:10.676" v="5626" actId="20577"/>
        <pc:sldMkLst>
          <pc:docMk/>
          <pc:sldMk cId="369577709" sldId="314"/>
        </pc:sldMkLst>
        <pc:spChg chg="mod">
          <ac:chgData name="Mayank Pandey" userId="673ee564788effdd" providerId="LiveId" clId="{64325DE5-EF36-40D6-80FF-73E0A248368B}" dt="2022-03-02T10:27:10.676" v="5626" actId="20577"/>
          <ac:spMkLst>
            <pc:docMk/>
            <pc:sldMk cId="369577709" sldId="314"/>
            <ac:spMk id="3" creationId="{B883795B-C411-43A9-900F-E9BD4E952CF7}"/>
          </ac:spMkLst>
        </pc:spChg>
      </pc:sldChg>
      <pc:sldChg chg="addSp modSp mod">
        <pc:chgData name="Mayank Pandey" userId="673ee564788effdd" providerId="LiveId" clId="{64325DE5-EF36-40D6-80FF-73E0A248368B}" dt="2022-02-27T11:50:15.174" v="2896" actId="164"/>
        <pc:sldMkLst>
          <pc:docMk/>
          <pc:sldMk cId="3629018644" sldId="316"/>
        </pc:sldMkLst>
        <pc:spChg chg="add mod">
          <ac:chgData name="Mayank Pandey" userId="673ee564788effdd" providerId="LiveId" clId="{64325DE5-EF36-40D6-80FF-73E0A248368B}" dt="2022-02-27T11:50:15.174" v="2896" actId="164"/>
          <ac:spMkLst>
            <pc:docMk/>
            <pc:sldMk cId="3629018644" sldId="316"/>
            <ac:spMk id="3" creationId="{FF7A9F68-9C66-4735-A216-7B4E6F38DB9E}"/>
          </ac:spMkLst>
        </pc:spChg>
        <pc:grpChg chg="add mod">
          <ac:chgData name="Mayank Pandey" userId="673ee564788effdd" providerId="LiveId" clId="{64325DE5-EF36-40D6-80FF-73E0A248368B}" dt="2022-02-27T11:50:15.174" v="2896" actId="164"/>
          <ac:grpSpMkLst>
            <pc:docMk/>
            <pc:sldMk cId="3629018644" sldId="316"/>
            <ac:grpSpMk id="8" creationId="{746DB6F1-822A-42A9-BF11-9A713374BD5A}"/>
          </ac:grpSpMkLst>
        </pc:grpChg>
        <pc:picChg chg="mod">
          <ac:chgData name="Mayank Pandey" userId="673ee564788effdd" providerId="LiveId" clId="{64325DE5-EF36-40D6-80FF-73E0A248368B}" dt="2022-02-27T11:50:15.174" v="2896" actId="164"/>
          <ac:picMkLst>
            <pc:docMk/>
            <pc:sldMk cId="3629018644" sldId="316"/>
            <ac:picMk id="12" creationId="{9D5A1F42-3F13-424A-BB2C-C46EB21CF93B}"/>
          </ac:picMkLst>
        </pc:picChg>
        <pc:picChg chg="mod">
          <ac:chgData name="Mayank Pandey" userId="673ee564788effdd" providerId="LiveId" clId="{64325DE5-EF36-40D6-80FF-73E0A248368B}" dt="2022-02-27T11:50:15.174" v="2896" actId="164"/>
          <ac:picMkLst>
            <pc:docMk/>
            <pc:sldMk cId="3629018644" sldId="316"/>
            <ac:picMk id="16" creationId="{F5C0B729-2480-4DDD-8322-347BD54B5E28}"/>
          </ac:picMkLst>
        </pc:picChg>
        <pc:picChg chg="mod">
          <ac:chgData name="Mayank Pandey" userId="673ee564788effdd" providerId="LiveId" clId="{64325DE5-EF36-40D6-80FF-73E0A248368B}" dt="2022-02-27T11:50:15.174" v="2896" actId="164"/>
          <ac:picMkLst>
            <pc:docMk/>
            <pc:sldMk cId="3629018644" sldId="316"/>
            <ac:picMk id="24" creationId="{AEFA1C28-7E57-4A43-8D6C-207CC689510D}"/>
          </ac:picMkLst>
        </pc:picChg>
        <pc:picChg chg="mod">
          <ac:chgData name="Mayank Pandey" userId="673ee564788effdd" providerId="LiveId" clId="{64325DE5-EF36-40D6-80FF-73E0A248368B}" dt="2022-02-27T11:50:15.174" v="2896" actId="164"/>
          <ac:picMkLst>
            <pc:docMk/>
            <pc:sldMk cId="3629018644" sldId="316"/>
            <ac:picMk id="26" creationId="{8A25DCF2-84AF-45A1-A2D9-E61D60E7D3E0}"/>
          </ac:picMkLst>
        </pc:picChg>
        <pc:picChg chg="mod">
          <ac:chgData name="Mayank Pandey" userId="673ee564788effdd" providerId="LiveId" clId="{64325DE5-EF36-40D6-80FF-73E0A248368B}" dt="2022-02-27T11:50:15.174" v="2896" actId="164"/>
          <ac:picMkLst>
            <pc:docMk/>
            <pc:sldMk cId="3629018644" sldId="316"/>
            <ac:picMk id="31" creationId="{C8976138-F058-4916-B42B-41F86981FB0A}"/>
          </ac:picMkLst>
        </pc:picChg>
        <pc:picChg chg="mod">
          <ac:chgData name="Mayank Pandey" userId="673ee564788effdd" providerId="LiveId" clId="{64325DE5-EF36-40D6-80FF-73E0A248368B}" dt="2022-02-27T11:50:15.174" v="2896" actId="164"/>
          <ac:picMkLst>
            <pc:docMk/>
            <pc:sldMk cId="3629018644" sldId="316"/>
            <ac:picMk id="32" creationId="{91622454-09B1-4D79-B8A1-F8D687CA81D0}"/>
          </ac:picMkLst>
        </pc:picChg>
        <pc:picChg chg="mod">
          <ac:chgData name="Mayank Pandey" userId="673ee564788effdd" providerId="LiveId" clId="{64325DE5-EF36-40D6-80FF-73E0A248368B}" dt="2022-02-27T11:50:15.174" v="2896" actId="164"/>
          <ac:picMkLst>
            <pc:docMk/>
            <pc:sldMk cId="3629018644" sldId="316"/>
            <ac:picMk id="33" creationId="{1474A6AA-256E-47B2-A796-99AE2506721E}"/>
          </ac:picMkLst>
        </pc:picChg>
        <pc:picChg chg="mod">
          <ac:chgData name="Mayank Pandey" userId="673ee564788effdd" providerId="LiveId" clId="{64325DE5-EF36-40D6-80FF-73E0A248368B}" dt="2022-02-27T11:50:15.174" v="2896" actId="164"/>
          <ac:picMkLst>
            <pc:docMk/>
            <pc:sldMk cId="3629018644" sldId="316"/>
            <ac:picMk id="34" creationId="{D717BB70-9DAA-471B-8A31-AF9C0E1CEC1F}"/>
          </ac:picMkLst>
        </pc:picChg>
        <pc:cxnChg chg="add mod">
          <ac:chgData name="Mayank Pandey" userId="673ee564788effdd" providerId="LiveId" clId="{64325DE5-EF36-40D6-80FF-73E0A248368B}" dt="2022-02-27T11:50:15.174" v="2896" actId="164"/>
          <ac:cxnSpMkLst>
            <pc:docMk/>
            <pc:sldMk cId="3629018644" sldId="316"/>
            <ac:cxnSpMk id="5" creationId="{C4F2AE29-E9C4-4DA2-B7AD-34580EA0295E}"/>
          </ac:cxnSpMkLst>
        </pc:cxnChg>
        <pc:cxnChg chg="mod">
          <ac:chgData name="Mayank Pandey" userId="673ee564788effdd" providerId="LiveId" clId="{64325DE5-EF36-40D6-80FF-73E0A248368B}" dt="2022-02-27T11:50:15.174" v="2896" actId="164"/>
          <ac:cxnSpMkLst>
            <pc:docMk/>
            <pc:sldMk cId="3629018644" sldId="316"/>
            <ac:cxnSpMk id="11" creationId="{BA6670FE-B2FB-44CF-9600-DC4EB06FB805}"/>
          </ac:cxnSpMkLst>
        </pc:cxnChg>
        <pc:cxnChg chg="mod">
          <ac:chgData name="Mayank Pandey" userId="673ee564788effdd" providerId="LiveId" clId="{64325DE5-EF36-40D6-80FF-73E0A248368B}" dt="2022-02-27T11:50:15.174" v="2896" actId="164"/>
          <ac:cxnSpMkLst>
            <pc:docMk/>
            <pc:sldMk cId="3629018644" sldId="316"/>
            <ac:cxnSpMk id="17" creationId="{017C62EF-5B89-4F09-84B4-AA4C315FDE2B}"/>
          </ac:cxnSpMkLst>
        </pc:cxnChg>
        <pc:cxnChg chg="mod">
          <ac:chgData name="Mayank Pandey" userId="673ee564788effdd" providerId="LiveId" clId="{64325DE5-EF36-40D6-80FF-73E0A248368B}" dt="2022-02-27T11:50:15.174" v="2896" actId="164"/>
          <ac:cxnSpMkLst>
            <pc:docMk/>
            <pc:sldMk cId="3629018644" sldId="316"/>
            <ac:cxnSpMk id="18" creationId="{7CC738DE-6A57-4B0E-B96E-84939713CD62}"/>
          </ac:cxnSpMkLst>
        </pc:cxnChg>
        <pc:cxnChg chg="mod">
          <ac:chgData name="Mayank Pandey" userId="673ee564788effdd" providerId="LiveId" clId="{64325DE5-EF36-40D6-80FF-73E0A248368B}" dt="2022-02-27T11:50:15.174" v="2896" actId="164"/>
          <ac:cxnSpMkLst>
            <pc:docMk/>
            <pc:sldMk cId="3629018644" sldId="316"/>
            <ac:cxnSpMk id="19" creationId="{537F9B18-9B12-4973-9CB8-0A80AC4F550C}"/>
          </ac:cxnSpMkLst>
        </pc:cxnChg>
        <pc:cxnChg chg="mod">
          <ac:chgData name="Mayank Pandey" userId="673ee564788effdd" providerId="LiveId" clId="{64325DE5-EF36-40D6-80FF-73E0A248368B}" dt="2022-02-27T11:50:15.174" v="2896" actId="164"/>
          <ac:cxnSpMkLst>
            <pc:docMk/>
            <pc:sldMk cId="3629018644" sldId="316"/>
            <ac:cxnSpMk id="20" creationId="{13C040E8-3722-45A0-B81C-9F18CF478BD8}"/>
          </ac:cxnSpMkLst>
        </pc:cxnChg>
        <pc:cxnChg chg="mod">
          <ac:chgData name="Mayank Pandey" userId="673ee564788effdd" providerId="LiveId" clId="{64325DE5-EF36-40D6-80FF-73E0A248368B}" dt="2022-02-27T11:50:15.174" v="2896" actId="164"/>
          <ac:cxnSpMkLst>
            <pc:docMk/>
            <pc:sldMk cId="3629018644" sldId="316"/>
            <ac:cxnSpMk id="21" creationId="{151F4EA3-1275-4C82-96B3-7EE09A4E185D}"/>
          </ac:cxnSpMkLst>
        </pc:cxnChg>
        <pc:cxnChg chg="mod">
          <ac:chgData name="Mayank Pandey" userId="673ee564788effdd" providerId="LiveId" clId="{64325DE5-EF36-40D6-80FF-73E0A248368B}" dt="2022-02-27T11:50:15.174" v="2896" actId="164"/>
          <ac:cxnSpMkLst>
            <pc:docMk/>
            <pc:sldMk cId="3629018644" sldId="316"/>
            <ac:cxnSpMk id="22" creationId="{356B8AD7-15D1-41DA-A765-6728BC1A6629}"/>
          </ac:cxnSpMkLst>
        </pc:cxnChg>
        <pc:cxnChg chg="mod">
          <ac:chgData name="Mayank Pandey" userId="673ee564788effdd" providerId="LiveId" clId="{64325DE5-EF36-40D6-80FF-73E0A248368B}" dt="2022-02-27T11:50:15.174" v="2896" actId="164"/>
          <ac:cxnSpMkLst>
            <pc:docMk/>
            <pc:sldMk cId="3629018644" sldId="316"/>
            <ac:cxnSpMk id="23" creationId="{6D264C0A-689D-457F-9ABA-BB473238A345}"/>
          </ac:cxnSpMkLst>
        </pc:cxnChg>
        <pc:cxnChg chg="mod">
          <ac:chgData name="Mayank Pandey" userId="673ee564788effdd" providerId="LiveId" clId="{64325DE5-EF36-40D6-80FF-73E0A248368B}" dt="2022-02-27T11:50:15.174" v="2896" actId="164"/>
          <ac:cxnSpMkLst>
            <pc:docMk/>
            <pc:sldMk cId="3629018644" sldId="316"/>
            <ac:cxnSpMk id="25" creationId="{4B1C1CEC-4E75-492C-B938-1AC0978ACF3B}"/>
          </ac:cxnSpMkLst>
        </pc:cxnChg>
        <pc:cxnChg chg="mod">
          <ac:chgData name="Mayank Pandey" userId="673ee564788effdd" providerId="LiveId" clId="{64325DE5-EF36-40D6-80FF-73E0A248368B}" dt="2022-02-27T11:50:15.174" v="2896" actId="164"/>
          <ac:cxnSpMkLst>
            <pc:docMk/>
            <pc:sldMk cId="3629018644" sldId="316"/>
            <ac:cxnSpMk id="28" creationId="{491264FD-CAC1-4A00-B2A9-5408D3332BCA}"/>
          </ac:cxnSpMkLst>
        </pc:cxnChg>
      </pc:sldChg>
      <pc:sldChg chg="modSp mod">
        <pc:chgData name="Mayank Pandey" userId="673ee564788effdd" providerId="LiveId" clId="{64325DE5-EF36-40D6-80FF-73E0A248368B}" dt="2022-03-02T10:51:49.022" v="5673" actId="113"/>
        <pc:sldMkLst>
          <pc:docMk/>
          <pc:sldMk cId="466115377" sldId="317"/>
        </pc:sldMkLst>
        <pc:spChg chg="mod">
          <ac:chgData name="Mayank Pandey" userId="673ee564788effdd" providerId="LiveId" clId="{64325DE5-EF36-40D6-80FF-73E0A248368B}" dt="2022-03-02T10:44:05.981" v="5634" actId="20577"/>
          <ac:spMkLst>
            <pc:docMk/>
            <pc:sldMk cId="466115377" sldId="317"/>
            <ac:spMk id="3" creationId="{B883795B-C411-43A9-900F-E9BD4E952CF7}"/>
          </ac:spMkLst>
        </pc:spChg>
        <pc:spChg chg="mod">
          <ac:chgData name="Mayank Pandey" userId="673ee564788effdd" providerId="LiveId" clId="{64325DE5-EF36-40D6-80FF-73E0A248368B}" dt="2022-03-02T10:51:49.022" v="5673" actId="113"/>
          <ac:spMkLst>
            <pc:docMk/>
            <pc:sldMk cId="466115377" sldId="317"/>
            <ac:spMk id="7" creationId="{C0D4041A-EE9F-4BD5-86D6-8A9001761EE4}"/>
          </ac:spMkLst>
        </pc:spChg>
      </pc:sldChg>
      <pc:sldChg chg="mod modShow">
        <pc:chgData name="Mayank Pandey" userId="673ee564788effdd" providerId="LiveId" clId="{64325DE5-EF36-40D6-80FF-73E0A248368B}" dt="2022-03-02T14:37:49.628" v="5730" actId="729"/>
        <pc:sldMkLst>
          <pc:docMk/>
          <pc:sldMk cId="2701079262" sldId="320"/>
        </pc:sldMkLst>
      </pc:sldChg>
      <pc:sldChg chg="mod modShow">
        <pc:chgData name="Mayank Pandey" userId="673ee564788effdd" providerId="LiveId" clId="{64325DE5-EF36-40D6-80FF-73E0A248368B}" dt="2022-03-02T14:37:40.098" v="5729" actId="729"/>
        <pc:sldMkLst>
          <pc:docMk/>
          <pc:sldMk cId="3132483245" sldId="321"/>
        </pc:sldMkLst>
      </pc:sldChg>
      <pc:sldChg chg="modSp del mod">
        <pc:chgData name="Mayank Pandey" userId="673ee564788effdd" providerId="LiveId" clId="{64325DE5-EF36-40D6-80FF-73E0A248368B}" dt="2022-02-27T11:42:19.678" v="2824" actId="47"/>
        <pc:sldMkLst>
          <pc:docMk/>
          <pc:sldMk cId="197481547" sldId="331"/>
        </pc:sldMkLst>
        <pc:spChg chg="mod">
          <ac:chgData name="Mayank Pandey" userId="673ee564788effdd" providerId="LiveId" clId="{64325DE5-EF36-40D6-80FF-73E0A248368B}" dt="2022-02-26T19:11:24.293" v="1309" actId="113"/>
          <ac:spMkLst>
            <pc:docMk/>
            <pc:sldMk cId="197481547" sldId="331"/>
            <ac:spMk id="2" creationId="{0F02F8DF-4886-40DC-A5E0-2650C907D5EC}"/>
          </ac:spMkLst>
        </pc:spChg>
      </pc:sldChg>
      <pc:sldChg chg="mod modShow">
        <pc:chgData name="Mayank Pandey" userId="673ee564788effdd" providerId="LiveId" clId="{64325DE5-EF36-40D6-80FF-73E0A248368B}" dt="2022-02-26T19:21:07.677" v="1452" actId="729"/>
        <pc:sldMkLst>
          <pc:docMk/>
          <pc:sldMk cId="1588187685" sldId="332"/>
        </pc:sldMkLst>
      </pc:sldChg>
      <pc:sldChg chg="modSp mod ord">
        <pc:chgData name="Mayank Pandey" userId="673ee564788effdd" providerId="LiveId" clId="{64325DE5-EF36-40D6-80FF-73E0A248368B}" dt="2022-02-28T06:11:04.061" v="5303" actId="20577"/>
        <pc:sldMkLst>
          <pc:docMk/>
          <pc:sldMk cId="2713178325" sldId="334"/>
        </pc:sldMkLst>
        <pc:spChg chg="mod">
          <ac:chgData name="Mayank Pandey" userId="673ee564788effdd" providerId="LiveId" clId="{64325DE5-EF36-40D6-80FF-73E0A248368B}" dt="2022-02-26T19:11:47.299" v="1313"/>
          <ac:spMkLst>
            <pc:docMk/>
            <pc:sldMk cId="2713178325" sldId="334"/>
            <ac:spMk id="2" creationId="{0F02F8DF-4886-40DC-A5E0-2650C907D5EC}"/>
          </ac:spMkLst>
        </pc:spChg>
        <pc:spChg chg="mod">
          <ac:chgData name="Mayank Pandey" userId="673ee564788effdd" providerId="LiveId" clId="{64325DE5-EF36-40D6-80FF-73E0A248368B}" dt="2022-02-28T06:11:04.061" v="5303" actId="20577"/>
          <ac:spMkLst>
            <pc:docMk/>
            <pc:sldMk cId="2713178325" sldId="334"/>
            <ac:spMk id="3" creationId="{B883795B-C411-43A9-900F-E9BD4E952CF7}"/>
          </ac:spMkLst>
        </pc:spChg>
      </pc:sldChg>
      <pc:sldChg chg="modSp mod">
        <pc:chgData name="Mayank Pandey" userId="673ee564788effdd" providerId="LiveId" clId="{64325DE5-EF36-40D6-80FF-73E0A248368B}" dt="2022-02-26T19:31:21.460" v="1660" actId="20577"/>
        <pc:sldMkLst>
          <pc:docMk/>
          <pc:sldMk cId="3266418104" sldId="343"/>
        </pc:sldMkLst>
        <pc:spChg chg="mod">
          <ac:chgData name="Mayank Pandey" userId="673ee564788effdd" providerId="LiveId" clId="{64325DE5-EF36-40D6-80FF-73E0A248368B}" dt="2022-02-26T19:31:21.460" v="1660" actId="20577"/>
          <ac:spMkLst>
            <pc:docMk/>
            <pc:sldMk cId="3266418104" sldId="343"/>
            <ac:spMk id="10" creationId="{5B9F2C52-36DA-4C80-8BB1-10C88951BE62}"/>
          </ac:spMkLst>
        </pc:spChg>
        <pc:picChg chg="mod">
          <ac:chgData name="Mayank Pandey" userId="673ee564788effdd" providerId="LiveId" clId="{64325DE5-EF36-40D6-80FF-73E0A248368B}" dt="2022-02-26T19:30:13.119" v="1630" actId="1076"/>
          <ac:picMkLst>
            <pc:docMk/>
            <pc:sldMk cId="3266418104" sldId="343"/>
            <ac:picMk id="9" creationId="{E57DF615-802B-44CA-B6E1-A968E9F04174}"/>
          </ac:picMkLst>
        </pc:picChg>
      </pc:sldChg>
      <pc:sldChg chg="modSp mod">
        <pc:chgData name="Mayank Pandey" userId="673ee564788effdd" providerId="LiveId" clId="{64325DE5-EF36-40D6-80FF-73E0A248368B}" dt="2022-03-01T10:52:13.620" v="5539" actId="6549"/>
        <pc:sldMkLst>
          <pc:docMk/>
          <pc:sldMk cId="1070463830" sldId="344"/>
        </pc:sldMkLst>
        <pc:spChg chg="mod">
          <ac:chgData name="Mayank Pandey" userId="673ee564788effdd" providerId="LiveId" clId="{64325DE5-EF36-40D6-80FF-73E0A248368B}" dt="2022-03-01T10:52:13.620" v="5539" actId="6549"/>
          <ac:spMkLst>
            <pc:docMk/>
            <pc:sldMk cId="1070463830" sldId="344"/>
            <ac:spMk id="10" creationId="{5B9F2C52-36DA-4C80-8BB1-10C88951BE62}"/>
          </ac:spMkLst>
        </pc:spChg>
      </pc:sldChg>
      <pc:sldChg chg="del">
        <pc:chgData name="Mayank Pandey" userId="673ee564788effdd" providerId="LiveId" clId="{64325DE5-EF36-40D6-80FF-73E0A248368B}" dt="2022-02-26T19:38:59.586" v="1715" actId="47"/>
        <pc:sldMkLst>
          <pc:docMk/>
          <pc:sldMk cId="1565111677" sldId="346"/>
        </pc:sldMkLst>
      </pc:sldChg>
      <pc:sldChg chg="modSp mod ord">
        <pc:chgData name="Mayank Pandey" userId="673ee564788effdd" providerId="LiveId" clId="{64325DE5-EF36-40D6-80FF-73E0A248368B}" dt="2022-02-26T19:40:27.562" v="1817" actId="20577"/>
        <pc:sldMkLst>
          <pc:docMk/>
          <pc:sldMk cId="601360989" sldId="348"/>
        </pc:sldMkLst>
        <pc:spChg chg="mod">
          <ac:chgData name="Mayank Pandey" userId="673ee564788effdd" providerId="LiveId" clId="{64325DE5-EF36-40D6-80FF-73E0A248368B}" dt="2022-02-26T19:40:27.562" v="1817" actId="20577"/>
          <ac:spMkLst>
            <pc:docMk/>
            <pc:sldMk cId="601360989" sldId="348"/>
            <ac:spMk id="3" creationId="{B883795B-C411-43A9-900F-E9BD4E952CF7}"/>
          </ac:spMkLst>
        </pc:spChg>
      </pc:sldChg>
      <pc:sldChg chg="ord">
        <pc:chgData name="Mayank Pandey" userId="673ee564788effdd" providerId="LiveId" clId="{64325DE5-EF36-40D6-80FF-73E0A248368B}" dt="2022-02-27T11:52:02.930" v="2906"/>
        <pc:sldMkLst>
          <pc:docMk/>
          <pc:sldMk cId="1073184380" sldId="355"/>
        </pc:sldMkLst>
      </pc:sldChg>
      <pc:sldChg chg="ord">
        <pc:chgData name="Mayank Pandey" userId="673ee564788effdd" providerId="LiveId" clId="{64325DE5-EF36-40D6-80FF-73E0A248368B}" dt="2022-03-02T09:39:46.368" v="5547"/>
        <pc:sldMkLst>
          <pc:docMk/>
          <pc:sldMk cId="750176965" sldId="357"/>
        </pc:sldMkLst>
      </pc:sldChg>
      <pc:sldChg chg="mod modShow">
        <pc:chgData name="Mayank Pandey" userId="673ee564788effdd" providerId="LiveId" clId="{64325DE5-EF36-40D6-80FF-73E0A248368B}" dt="2022-02-27T11:50:39.008" v="2897" actId="729"/>
        <pc:sldMkLst>
          <pc:docMk/>
          <pc:sldMk cId="407608659" sldId="358"/>
        </pc:sldMkLst>
      </pc:sldChg>
      <pc:sldChg chg="mod modShow">
        <pc:chgData name="Mayank Pandey" userId="673ee564788effdd" providerId="LiveId" clId="{64325DE5-EF36-40D6-80FF-73E0A248368B}" dt="2022-02-27T11:50:44.162" v="2898" actId="729"/>
        <pc:sldMkLst>
          <pc:docMk/>
          <pc:sldMk cId="4071318665" sldId="360"/>
        </pc:sldMkLst>
      </pc:sldChg>
      <pc:sldChg chg="ord">
        <pc:chgData name="Mayank Pandey" userId="673ee564788effdd" providerId="LiveId" clId="{64325DE5-EF36-40D6-80FF-73E0A248368B}" dt="2022-02-27T11:50:55.928" v="2900"/>
        <pc:sldMkLst>
          <pc:docMk/>
          <pc:sldMk cId="1462118443" sldId="361"/>
        </pc:sldMkLst>
      </pc:sldChg>
      <pc:sldChg chg="mod modShow">
        <pc:chgData name="Mayank Pandey" userId="673ee564788effdd" providerId="LiveId" clId="{64325DE5-EF36-40D6-80FF-73E0A248368B}" dt="2022-02-27T11:51:07.118" v="2901" actId="729"/>
        <pc:sldMkLst>
          <pc:docMk/>
          <pc:sldMk cId="4262439575" sldId="362"/>
        </pc:sldMkLst>
      </pc:sldChg>
      <pc:sldChg chg="add del mod modShow">
        <pc:chgData name="Mayank Pandey" userId="673ee564788effdd" providerId="LiveId" clId="{64325DE5-EF36-40D6-80FF-73E0A248368B}" dt="2022-02-27T11:51:48.414" v="2904" actId="729"/>
        <pc:sldMkLst>
          <pc:docMk/>
          <pc:sldMk cId="135250705" sldId="364"/>
        </pc:sldMkLst>
      </pc:sldChg>
      <pc:sldChg chg="add del mod modShow">
        <pc:chgData name="Mayank Pandey" userId="673ee564788effdd" providerId="LiveId" clId="{64325DE5-EF36-40D6-80FF-73E0A248368B}" dt="2022-02-27T11:51:48.414" v="2904" actId="729"/>
        <pc:sldMkLst>
          <pc:docMk/>
          <pc:sldMk cId="981973715" sldId="365"/>
        </pc:sldMkLst>
      </pc:sldChg>
      <pc:sldChg chg="modSp mod ord">
        <pc:chgData name="Mayank Pandey" userId="673ee564788effdd" providerId="LiveId" clId="{64325DE5-EF36-40D6-80FF-73E0A248368B}" dt="2022-03-02T11:50:47.576" v="5677"/>
        <pc:sldMkLst>
          <pc:docMk/>
          <pc:sldMk cId="1164600084" sldId="367"/>
        </pc:sldMkLst>
        <pc:spChg chg="mod">
          <ac:chgData name="Mayank Pandey" userId="673ee564788effdd" providerId="LiveId" clId="{64325DE5-EF36-40D6-80FF-73E0A248368B}" dt="2022-02-27T18:39:00.657" v="4837" actId="20577"/>
          <ac:spMkLst>
            <pc:docMk/>
            <pc:sldMk cId="1164600084" sldId="367"/>
            <ac:spMk id="3" creationId="{B883795B-C411-43A9-900F-E9BD4E952CF7}"/>
          </ac:spMkLst>
        </pc:spChg>
      </pc:sldChg>
      <pc:sldChg chg="ord">
        <pc:chgData name="Mayank Pandey" userId="673ee564788effdd" providerId="LiveId" clId="{64325DE5-EF36-40D6-80FF-73E0A248368B}" dt="2022-03-02T11:50:47.576" v="5677"/>
        <pc:sldMkLst>
          <pc:docMk/>
          <pc:sldMk cId="2607880813" sldId="368"/>
        </pc:sldMkLst>
      </pc:sldChg>
      <pc:sldChg chg="add del mod modShow">
        <pc:chgData name="Mayank Pandey" userId="673ee564788effdd" providerId="LiveId" clId="{64325DE5-EF36-40D6-80FF-73E0A248368B}" dt="2022-02-27T11:51:48.414" v="2904" actId="729"/>
        <pc:sldMkLst>
          <pc:docMk/>
          <pc:sldMk cId="951614654" sldId="369"/>
        </pc:sldMkLst>
      </pc:sldChg>
      <pc:sldChg chg="add del mod modShow">
        <pc:chgData name="Mayank Pandey" userId="673ee564788effdd" providerId="LiveId" clId="{64325DE5-EF36-40D6-80FF-73E0A248368B}" dt="2022-02-27T11:51:48.414" v="2904" actId="729"/>
        <pc:sldMkLst>
          <pc:docMk/>
          <pc:sldMk cId="2271499089" sldId="372"/>
        </pc:sldMkLst>
      </pc:sldChg>
      <pc:sldChg chg="add del mod modShow">
        <pc:chgData name="Mayank Pandey" userId="673ee564788effdd" providerId="LiveId" clId="{64325DE5-EF36-40D6-80FF-73E0A248368B}" dt="2022-02-27T11:51:48.414" v="2904" actId="729"/>
        <pc:sldMkLst>
          <pc:docMk/>
          <pc:sldMk cId="2448000757" sldId="373"/>
        </pc:sldMkLst>
      </pc:sldChg>
      <pc:sldChg chg="del">
        <pc:chgData name="Mayank Pandey" userId="673ee564788effdd" providerId="LiveId" clId="{64325DE5-EF36-40D6-80FF-73E0A248368B}" dt="2022-02-27T11:54:05.680" v="2936" actId="47"/>
        <pc:sldMkLst>
          <pc:docMk/>
          <pc:sldMk cId="3226016360" sldId="374"/>
        </pc:sldMkLst>
      </pc:sldChg>
      <pc:sldChg chg="del">
        <pc:chgData name="Mayank Pandey" userId="673ee564788effdd" providerId="LiveId" clId="{64325DE5-EF36-40D6-80FF-73E0A248368B}" dt="2022-02-27T11:52:29.254" v="2907" actId="47"/>
        <pc:sldMkLst>
          <pc:docMk/>
          <pc:sldMk cId="648269923" sldId="375"/>
        </pc:sldMkLst>
      </pc:sldChg>
      <pc:sldChg chg="del">
        <pc:chgData name="Mayank Pandey" userId="673ee564788effdd" providerId="LiveId" clId="{64325DE5-EF36-40D6-80FF-73E0A248368B}" dt="2022-02-27T11:52:29.254" v="2907" actId="47"/>
        <pc:sldMkLst>
          <pc:docMk/>
          <pc:sldMk cId="679151833" sldId="377"/>
        </pc:sldMkLst>
      </pc:sldChg>
      <pc:sldChg chg="del">
        <pc:chgData name="Mayank Pandey" userId="673ee564788effdd" providerId="LiveId" clId="{64325DE5-EF36-40D6-80FF-73E0A248368B}" dt="2022-02-27T11:52:29.254" v="2907" actId="47"/>
        <pc:sldMkLst>
          <pc:docMk/>
          <pc:sldMk cId="3575895806" sldId="378"/>
        </pc:sldMkLst>
      </pc:sldChg>
      <pc:sldChg chg="del">
        <pc:chgData name="Mayank Pandey" userId="673ee564788effdd" providerId="LiveId" clId="{64325DE5-EF36-40D6-80FF-73E0A248368B}" dt="2022-02-27T11:52:29.254" v="2907" actId="47"/>
        <pc:sldMkLst>
          <pc:docMk/>
          <pc:sldMk cId="1763141557" sldId="379"/>
        </pc:sldMkLst>
      </pc:sldChg>
      <pc:sldChg chg="del">
        <pc:chgData name="Mayank Pandey" userId="673ee564788effdd" providerId="LiveId" clId="{64325DE5-EF36-40D6-80FF-73E0A248368B}" dt="2022-02-27T11:52:29.254" v="2907" actId="47"/>
        <pc:sldMkLst>
          <pc:docMk/>
          <pc:sldMk cId="1682951017" sldId="380"/>
        </pc:sldMkLst>
      </pc:sldChg>
      <pc:sldChg chg="addSp modSp mod">
        <pc:chgData name="Mayank Pandey" userId="673ee564788effdd" providerId="LiveId" clId="{64325DE5-EF36-40D6-80FF-73E0A248368B}" dt="2022-02-28T07:24:08.677" v="5496" actId="1076"/>
        <pc:sldMkLst>
          <pc:docMk/>
          <pc:sldMk cId="1519797873" sldId="382"/>
        </pc:sldMkLst>
        <pc:spChg chg="mod">
          <ac:chgData name="Mayank Pandey" userId="673ee564788effdd" providerId="LiveId" clId="{64325DE5-EF36-40D6-80FF-73E0A248368B}" dt="2022-02-27T18:46:39.144" v="5165" actId="6549"/>
          <ac:spMkLst>
            <pc:docMk/>
            <pc:sldMk cId="1519797873" sldId="382"/>
            <ac:spMk id="2" creationId="{0F02F8DF-4886-40DC-A5E0-2650C907D5EC}"/>
          </ac:spMkLst>
        </pc:spChg>
        <pc:spChg chg="add mod">
          <ac:chgData name="Mayank Pandey" userId="673ee564788effdd" providerId="LiveId" clId="{64325DE5-EF36-40D6-80FF-73E0A248368B}" dt="2022-02-28T07:24:08.677" v="5496" actId="1076"/>
          <ac:spMkLst>
            <pc:docMk/>
            <pc:sldMk cId="1519797873" sldId="382"/>
            <ac:spMk id="4" creationId="{8CEA1372-37DE-4575-B8B5-1083DFEF8A48}"/>
          </ac:spMkLst>
        </pc:spChg>
      </pc:sldChg>
      <pc:sldChg chg="del">
        <pc:chgData name="Mayank Pandey" userId="673ee564788effdd" providerId="LiveId" clId="{64325DE5-EF36-40D6-80FF-73E0A248368B}" dt="2022-02-27T11:52:29.254" v="2907" actId="47"/>
        <pc:sldMkLst>
          <pc:docMk/>
          <pc:sldMk cId="2342680443" sldId="386"/>
        </pc:sldMkLst>
      </pc:sldChg>
      <pc:sldChg chg="del">
        <pc:chgData name="Mayank Pandey" userId="673ee564788effdd" providerId="LiveId" clId="{64325DE5-EF36-40D6-80FF-73E0A248368B}" dt="2022-02-27T11:52:29.254" v="2907" actId="47"/>
        <pc:sldMkLst>
          <pc:docMk/>
          <pc:sldMk cId="1416958236" sldId="387"/>
        </pc:sldMkLst>
      </pc:sldChg>
      <pc:sldChg chg="ord">
        <pc:chgData name="Mayank Pandey" userId="673ee564788effdd" providerId="LiveId" clId="{64325DE5-EF36-40D6-80FF-73E0A248368B}" dt="2022-02-27T18:48:29.274" v="5179"/>
        <pc:sldMkLst>
          <pc:docMk/>
          <pc:sldMk cId="326765278" sldId="390"/>
        </pc:sldMkLst>
      </pc:sldChg>
      <pc:sldChg chg="modSp mod ord">
        <pc:chgData name="Mayank Pandey" userId="673ee564788effdd" providerId="LiveId" clId="{64325DE5-EF36-40D6-80FF-73E0A248368B}" dt="2022-02-27T18:48:29.274" v="5179"/>
        <pc:sldMkLst>
          <pc:docMk/>
          <pc:sldMk cId="2317157569" sldId="391"/>
        </pc:sldMkLst>
        <pc:spChg chg="mod">
          <ac:chgData name="Mayank Pandey" userId="673ee564788effdd" providerId="LiveId" clId="{64325DE5-EF36-40D6-80FF-73E0A248368B}" dt="2022-02-27T11:54:43.387" v="2937" actId="20577"/>
          <ac:spMkLst>
            <pc:docMk/>
            <pc:sldMk cId="2317157569" sldId="391"/>
            <ac:spMk id="3" creationId="{B883795B-C411-43A9-900F-E9BD4E952CF7}"/>
          </ac:spMkLst>
        </pc:spChg>
      </pc:sldChg>
      <pc:sldChg chg="modSp mod ord">
        <pc:chgData name="Mayank Pandey" userId="673ee564788effdd" providerId="LiveId" clId="{64325DE5-EF36-40D6-80FF-73E0A248368B}" dt="2022-02-27T18:48:29.274" v="5179"/>
        <pc:sldMkLst>
          <pc:docMk/>
          <pc:sldMk cId="3988486130" sldId="392"/>
        </pc:sldMkLst>
        <pc:spChg chg="mod">
          <ac:chgData name="Mayank Pandey" userId="673ee564788effdd" providerId="LiveId" clId="{64325DE5-EF36-40D6-80FF-73E0A248368B}" dt="2022-02-27T11:55:14.039" v="2945" actId="20577"/>
          <ac:spMkLst>
            <pc:docMk/>
            <pc:sldMk cId="3988486130" sldId="392"/>
            <ac:spMk id="3" creationId="{B883795B-C411-43A9-900F-E9BD4E952CF7}"/>
          </ac:spMkLst>
        </pc:spChg>
      </pc:sldChg>
      <pc:sldChg chg="modSp mod ord">
        <pc:chgData name="Mayank Pandey" userId="673ee564788effdd" providerId="LiveId" clId="{64325DE5-EF36-40D6-80FF-73E0A248368B}" dt="2022-02-27T18:48:29.274" v="5179"/>
        <pc:sldMkLst>
          <pc:docMk/>
          <pc:sldMk cId="4194777336" sldId="393"/>
        </pc:sldMkLst>
        <pc:spChg chg="mod">
          <ac:chgData name="Mayank Pandey" userId="673ee564788effdd" providerId="LiveId" clId="{64325DE5-EF36-40D6-80FF-73E0A248368B}" dt="2022-02-27T11:55:05.769" v="2941" actId="20577"/>
          <ac:spMkLst>
            <pc:docMk/>
            <pc:sldMk cId="4194777336" sldId="393"/>
            <ac:spMk id="3" creationId="{B883795B-C411-43A9-900F-E9BD4E952CF7}"/>
          </ac:spMkLst>
        </pc:spChg>
      </pc:sldChg>
      <pc:sldChg chg="ord">
        <pc:chgData name="Mayank Pandey" userId="673ee564788effdd" providerId="LiveId" clId="{64325DE5-EF36-40D6-80FF-73E0A248368B}" dt="2022-02-27T18:48:29.274" v="5179"/>
        <pc:sldMkLst>
          <pc:docMk/>
          <pc:sldMk cId="2191481236" sldId="394"/>
        </pc:sldMkLst>
      </pc:sldChg>
      <pc:sldChg chg="del">
        <pc:chgData name="Mayank Pandey" userId="673ee564788effdd" providerId="LiveId" clId="{64325DE5-EF36-40D6-80FF-73E0A248368B}" dt="2022-02-27T11:55:31.457" v="2946" actId="47"/>
        <pc:sldMkLst>
          <pc:docMk/>
          <pc:sldMk cId="1808434407" sldId="395"/>
        </pc:sldMkLst>
      </pc:sldChg>
      <pc:sldChg chg="del">
        <pc:chgData name="Mayank Pandey" userId="673ee564788effdd" providerId="LiveId" clId="{64325DE5-EF36-40D6-80FF-73E0A248368B}" dt="2022-02-27T11:55:31.457" v="2946" actId="47"/>
        <pc:sldMkLst>
          <pc:docMk/>
          <pc:sldMk cId="675283648" sldId="396"/>
        </pc:sldMkLst>
      </pc:sldChg>
      <pc:sldChg chg="ord">
        <pc:chgData name="Mayank Pandey" userId="673ee564788effdd" providerId="LiveId" clId="{64325DE5-EF36-40D6-80FF-73E0A248368B}" dt="2022-02-27T18:48:29.274" v="5179"/>
        <pc:sldMkLst>
          <pc:docMk/>
          <pc:sldMk cId="1583857783" sldId="397"/>
        </pc:sldMkLst>
      </pc:sldChg>
      <pc:sldChg chg="ord">
        <pc:chgData name="Mayank Pandey" userId="673ee564788effdd" providerId="LiveId" clId="{64325DE5-EF36-40D6-80FF-73E0A248368B}" dt="2022-02-27T18:48:29.274" v="5179"/>
        <pc:sldMkLst>
          <pc:docMk/>
          <pc:sldMk cId="3221440661" sldId="398"/>
        </pc:sldMkLst>
      </pc:sldChg>
      <pc:sldChg chg="ord">
        <pc:chgData name="Mayank Pandey" userId="673ee564788effdd" providerId="LiveId" clId="{64325DE5-EF36-40D6-80FF-73E0A248368B}" dt="2022-02-27T18:48:29.274" v="5179"/>
        <pc:sldMkLst>
          <pc:docMk/>
          <pc:sldMk cId="3557417732" sldId="399"/>
        </pc:sldMkLst>
      </pc:sldChg>
      <pc:sldChg chg="ord">
        <pc:chgData name="Mayank Pandey" userId="673ee564788effdd" providerId="LiveId" clId="{64325DE5-EF36-40D6-80FF-73E0A248368B}" dt="2022-02-27T18:48:29.274" v="5179"/>
        <pc:sldMkLst>
          <pc:docMk/>
          <pc:sldMk cId="2600523581" sldId="400"/>
        </pc:sldMkLst>
      </pc:sldChg>
      <pc:sldChg chg="ord">
        <pc:chgData name="Mayank Pandey" userId="673ee564788effdd" providerId="LiveId" clId="{64325DE5-EF36-40D6-80FF-73E0A248368B}" dt="2022-02-27T18:48:29.274" v="5179"/>
        <pc:sldMkLst>
          <pc:docMk/>
          <pc:sldMk cId="3858660057" sldId="401"/>
        </pc:sldMkLst>
      </pc:sldChg>
      <pc:sldChg chg="mod modShow">
        <pc:chgData name="Mayank Pandey" userId="673ee564788effdd" providerId="LiveId" clId="{64325DE5-EF36-40D6-80FF-73E0A248368B}" dt="2022-03-03T07:01:12.464" v="5753" actId="729"/>
        <pc:sldMkLst>
          <pc:docMk/>
          <pc:sldMk cId="4087630170" sldId="405"/>
        </pc:sldMkLst>
      </pc:sldChg>
      <pc:sldChg chg="mod modShow">
        <pc:chgData name="Mayank Pandey" userId="673ee564788effdd" providerId="LiveId" clId="{64325DE5-EF36-40D6-80FF-73E0A248368B}" dt="2022-02-27T11:57:38.847" v="2963" actId="729"/>
        <pc:sldMkLst>
          <pc:docMk/>
          <pc:sldMk cId="3723284735" sldId="406"/>
        </pc:sldMkLst>
      </pc:sldChg>
      <pc:sldChg chg="mod modShow">
        <pc:chgData name="Mayank Pandey" userId="673ee564788effdd" providerId="LiveId" clId="{64325DE5-EF36-40D6-80FF-73E0A248368B}" dt="2022-03-02T14:37:25.687" v="5728" actId="729"/>
        <pc:sldMkLst>
          <pc:docMk/>
          <pc:sldMk cId="2983669256" sldId="408"/>
        </pc:sldMkLst>
      </pc:sldChg>
      <pc:sldChg chg="mod modShow">
        <pc:chgData name="Mayank Pandey" userId="673ee564788effdd" providerId="LiveId" clId="{64325DE5-EF36-40D6-80FF-73E0A248368B}" dt="2022-03-02T14:37:25.687" v="5728" actId="729"/>
        <pc:sldMkLst>
          <pc:docMk/>
          <pc:sldMk cId="3955966686" sldId="409"/>
        </pc:sldMkLst>
      </pc:sldChg>
      <pc:sldChg chg="mod modShow">
        <pc:chgData name="Mayank Pandey" userId="673ee564788effdd" providerId="LiveId" clId="{64325DE5-EF36-40D6-80FF-73E0A248368B}" dt="2022-02-27T11:57:57.400" v="2964" actId="729"/>
        <pc:sldMkLst>
          <pc:docMk/>
          <pc:sldMk cId="2333825359" sldId="410"/>
        </pc:sldMkLst>
      </pc:sldChg>
      <pc:sldChg chg="mod modShow">
        <pc:chgData name="Mayank Pandey" userId="673ee564788effdd" providerId="LiveId" clId="{64325DE5-EF36-40D6-80FF-73E0A248368B}" dt="2022-02-27T11:57:57.400" v="2964" actId="729"/>
        <pc:sldMkLst>
          <pc:docMk/>
          <pc:sldMk cId="4120762514" sldId="411"/>
        </pc:sldMkLst>
      </pc:sldChg>
      <pc:sldChg chg="mod modShow">
        <pc:chgData name="Mayank Pandey" userId="673ee564788effdd" providerId="LiveId" clId="{64325DE5-EF36-40D6-80FF-73E0A248368B}" dt="2022-02-27T11:57:57.400" v="2964" actId="729"/>
        <pc:sldMkLst>
          <pc:docMk/>
          <pc:sldMk cId="4251954382" sldId="412"/>
        </pc:sldMkLst>
      </pc:sldChg>
      <pc:sldChg chg="modSp mod">
        <pc:chgData name="Mayank Pandey" userId="673ee564788effdd" providerId="LiveId" clId="{64325DE5-EF36-40D6-80FF-73E0A248368B}" dt="2022-02-27T11:55:56.339" v="2950" actId="404"/>
        <pc:sldMkLst>
          <pc:docMk/>
          <pc:sldMk cId="4112418094" sldId="413"/>
        </pc:sldMkLst>
        <pc:spChg chg="mod">
          <ac:chgData name="Mayank Pandey" userId="673ee564788effdd" providerId="LiveId" clId="{64325DE5-EF36-40D6-80FF-73E0A248368B}" dt="2022-02-27T11:55:56.339" v="2950" actId="404"/>
          <ac:spMkLst>
            <pc:docMk/>
            <pc:sldMk cId="4112418094" sldId="413"/>
            <ac:spMk id="3" creationId="{B883795B-C411-43A9-900F-E9BD4E952CF7}"/>
          </ac:spMkLst>
        </pc:spChg>
      </pc:sldChg>
      <pc:sldChg chg="modSp mod">
        <pc:chgData name="Mayank Pandey" userId="673ee564788effdd" providerId="LiveId" clId="{64325DE5-EF36-40D6-80FF-73E0A248368B}" dt="2022-02-27T11:56:26.762" v="2956" actId="2710"/>
        <pc:sldMkLst>
          <pc:docMk/>
          <pc:sldMk cId="47272136" sldId="414"/>
        </pc:sldMkLst>
        <pc:spChg chg="mod">
          <ac:chgData name="Mayank Pandey" userId="673ee564788effdd" providerId="LiveId" clId="{64325DE5-EF36-40D6-80FF-73E0A248368B}" dt="2022-02-27T11:56:26.762" v="2956" actId="2710"/>
          <ac:spMkLst>
            <pc:docMk/>
            <pc:sldMk cId="47272136" sldId="414"/>
            <ac:spMk id="3" creationId="{B883795B-C411-43A9-900F-E9BD4E952CF7}"/>
          </ac:spMkLst>
        </pc:spChg>
      </pc:sldChg>
      <pc:sldChg chg="modSp mod">
        <pc:chgData name="Mayank Pandey" userId="673ee564788effdd" providerId="LiveId" clId="{64325DE5-EF36-40D6-80FF-73E0A248368B}" dt="2022-02-27T11:56:50.661" v="2961" actId="20577"/>
        <pc:sldMkLst>
          <pc:docMk/>
          <pc:sldMk cId="3670872887" sldId="415"/>
        </pc:sldMkLst>
        <pc:spChg chg="mod">
          <ac:chgData name="Mayank Pandey" userId="673ee564788effdd" providerId="LiveId" clId="{64325DE5-EF36-40D6-80FF-73E0A248368B}" dt="2022-02-27T11:56:50.661" v="2961" actId="20577"/>
          <ac:spMkLst>
            <pc:docMk/>
            <pc:sldMk cId="3670872887" sldId="415"/>
            <ac:spMk id="3" creationId="{B883795B-C411-43A9-900F-E9BD4E952CF7}"/>
          </ac:spMkLst>
        </pc:spChg>
      </pc:sldChg>
      <pc:sldChg chg="mod modShow">
        <pc:chgData name="Mayank Pandey" userId="673ee564788effdd" providerId="LiveId" clId="{64325DE5-EF36-40D6-80FF-73E0A248368B}" dt="2022-03-02T09:40:30.461" v="5548" actId="729"/>
        <pc:sldMkLst>
          <pc:docMk/>
          <pc:sldMk cId="2360529456" sldId="416"/>
        </pc:sldMkLst>
      </pc:sldChg>
      <pc:sldChg chg="modSp mod">
        <pc:chgData name="Mayank Pandey" userId="673ee564788effdd" providerId="LiveId" clId="{64325DE5-EF36-40D6-80FF-73E0A248368B}" dt="2022-02-27T11:57:10.743" v="2962" actId="113"/>
        <pc:sldMkLst>
          <pc:docMk/>
          <pc:sldMk cId="3616463782" sldId="417"/>
        </pc:sldMkLst>
        <pc:spChg chg="mod">
          <ac:chgData name="Mayank Pandey" userId="673ee564788effdd" providerId="LiveId" clId="{64325DE5-EF36-40D6-80FF-73E0A248368B}" dt="2022-02-27T11:57:10.743" v="2962" actId="113"/>
          <ac:spMkLst>
            <pc:docMk/>
            <pc:sldMk cId="3616463782" sldId="417"/>
            <ac:spMk id="3" creationId="{B883795B-C411-43A9-900F-E9BD4E952CF7}"/>
          </ac:spMkLst>
        </pc:spChg>
      </pc:sldChg>
      <pc:sldChg chg="ord">
        <pc:chgData name="Mayank Pandey" userId="673ee564788effdd" providerId="LiveId" clId="{64325DE5-EF36-40D6-80FF-73E0A248368B}" dt="2022-02-27T11:58:32.135" v="2968"/>
        <pc:sldMkLst>
          <pc:docMk/>
          <pc:sldMk cId="3659392798" sldId="418"/>
        </pc:sldMkLst>
      </pc:sldChg>
      <pc:sldChg chg="ord">
        <pc:chgData name="Mayank Pandey" userId="673ee564788effdd" providerId="LiveId" clId="{64325DE5-EF36-40D6-80FF-73E0A248368B}" dt="2022-02-27T11:58:32.135" v="2968"/>
        <pc:sldMkLst>
          <pc:docMk/>
          <pc:sldMk cId="2181095490" sldId="419"/>
        </pc:sldMkLst>
      </pc:sldChg>
      <pc:sldChg chg="modSp mod ord modShow">
        <pc:chgData name="Mayank Pandey" userId="673ee564788effdd" providerId="LiveId" clId="{64325DE5-EF36-40D6-80FF-73E0A248368B}" dt="2022-03-02T14:36:41.759" v="5727" actId="729"/>
        <pc:sldMkLst>
          <pc:docMk/>
          <pc:sldMk cId="1693828714" sldId="420"/>
        </pc:sldMkLst>
        <pc:spChg chg="mod">
          <ac:chgData name="Mayank Pandey" userId="673ee564788effdd" providerId="LiveId" clId="{64325DE5-EF36-40D6-80FF-73E0A248368B}" dt="2022-02-27T11:58:20.456" v="2966" actId="20577"/>
          <ac:spMkLst>
            <pc:docMk/>
            <pc:sldMk cId="1693828714" sldId="420"/>
            <ac:spMk id="3" creationId="{B883795B-C411-43A9-900F-E9BD4E952CF7}"/>
          </ac:spMkLst>
        </pc:spChg>
      </pc:sldChg>
      <pc:sldChg chg="mod modShow">
        <pc:chgData name="Mayank Pandey" userId="673ee564788effdd" providerId="LiveId" clId="{64325DE5-EF36-40D6-80FF-73E0A248368B}" dt="2022-02-27T12:00:49.795" v="2978" actId="729"/>
        <pc:sldMkLst>
          <pc:docMk/>
          <pc:sldMk cId="2477329931" sldId="421"/>
        </pc:sldMkLst>
      </pc:sldChg>
      <pc:sldChg chg="mod modShow">
        <pc:chgData name="Mayank Pandey" userId="673ee564788effdd" providerId="LiveId" clId="{64325DE5-EF36-40D6-80FF-73E0A248368B}" dt="2022-02-27T12:00:49.795" v="2978" actId="729"/>
        <pc:sldMkLst>
          <pc:docMk/>
          <pc:sldMk cId="612044374" sldId="422"/>
        </pc:sldMkLst>
      </pc:sldChg>
      <pc:sldChg chg="mod modShow">
        <pc:chgData name="Mayank Pandey" userId="673ee564788effdd" providerId="LiveId" clId="{64325DE5-EF36-40D6-80FF-73E0A248368B}" dt="2022-02-27T12:00:49.795" v="2978" actId="729"/>
        <pc:sldMkLst>
          <pc:docMk/>
          <pc:sldMk cId="40867690" sldId="423"/>
        </pc:sldMkLst>
      </pc:sldChg>
      <pc:sldChg chg="mod modShow">
        <pc:chgData name="Mayank Pandey" userId="673ee564788effdd" providerId="LiveId" clId="{64325DE5-EF36-40D6-80FF-73E0A248368B}" dt="2022-02-27T12:00:49.795" v="2978" actId="729"/>
        <pc:sldMkLst>
          <pc:docMk/>
          <pc:sldMk cId="3783782393" sldId="424"/>
        </pc:sldMkLst>
      </pc:sldChg>
      <pc:sldChg chg="del">
        <pc:chgData name="Mayank Pandey" userId="673ee564788effdd" providerId="LiveId" clId="{64325DE5-EF36-40D6-80FF-73E0A248368B}" dt="2022-02-27T11:58:10.513" v="2965" actId="47"/>
        <pc:sldMkLst>
          <pc:docMk/>
          <pc:sldMk cId="417262218" sldId="425"/>
        </pc:sldMkLst>
      </pc:sldChg>
      <pc:sldChg chg="del">
        <pc:chgData name="Mayank Pandey" userId="673ee564788effdd" providerId="LiveId" clId="{64325DE5-EF36-40D6-80FF-73E0A248368B}" dt="2022-02-27T11:58:10.513" v="2965" actId="47"/>
        <pc:sldMkLst>
          <pc:docMk/>
          <pc:sldMk cId="2119180076" sldId="426"/>
        </pc:sldMkLst>
      </pc:sldChg>
      <pc:sldChg chg="del">
        <pc:chgData name="Mayank Pandey" userId="673ee564788effdd" providerId="LiveId" clId="{64325DE5-EF36-40D6-80FF-73E0A248368B}" dt="2022-02-27T11:58:10.513" v="2965" actId="47"/>
        <pc:sldMkLst>
          <pc:docMk/>
          <pc:sldMk cId="3779856685" sldId="427"/>
        </pc:sldMkLst>
      </pc:sldChg>
      <pc:sldChg chg="del">
        <pc:chgData name="Mayank Pandey" userId="673ee564788effdd" providerId="LiveId" clId="{64325DE5-EF36-40D6-80FF-73E0A248368B}" dt="2022-02-27T12:01:22.604" v="2980" actId="47"/>
        <pc:sldMkLst>
          <pc:docMk/>
          <pc:sldMk cId="1044014731" sldId="428"/>
        </pc:sldMkLst>
      </pc:sldChg>
      <pc:sldChg chg="del">
        <pc:chgData name="Mayank Pandey" userId="673ee564788effdd" providerId="LiveId" clId="{64325DE5-EF36-40D6-80FF-73E0A248368B}" dt="2022-02-27T12:01:00.219" v="2979" actId="47"/>
        <pc:sldMkLst>
          <pc:docMk/>
          <pc:sldMk cId="1892787757" sldId="429"/>
        </pc:sldMkLst>
      </pc:sldChg>
      <pc:sldChg chg="del">
        <pc:chgData name="Mayank Pandey" userId="673ee564788effdd" providerId="LiveId" clId="{64325DE5-EF36-40D6-80FF-73E0A248368B}" dt="2022-02-27T12:01:22.604" v="2980" actId="47"/>
        <pc:sldMkLst>
          <pc:docMk/>
          <pc:sldMk cId="1157176325" sldId="431"/>
        </pc:sldMkLst>
      </pc:sldChg>
      <pc:sldChg chg="del">
        <pc:chgData name="Mayank Pandey" userId="673ee564788effdd" providerId="LiveId" clId="{64325DE5-EF36-40D6-80FF-73E0A248368B}" dt="2022-02-27T12:01:22.604" v="2980" actId="47"/>
        <pc:sldMkLst>
          <pc:docMk/>
          <pc:sldMk cId="1845600953" sldId="432"/>
        </pc:sldMkLst>
      </pc:sldChg>
      <pc:sldChg chg="del">
        <pc:chgData name="Mayank Pandey" userId="673ee564788effdd" providerId="LiveId" clId="{64325DE5-EF36-40D6-80FF-73E0A248368B}" dt="2022-02-27T12:01:22.604" v="2980" actId="47"/>
        <pc:sldMkLst>
          <pc:docMk/>
          <pc:sldMk cId="2888301948" sldId="433"/>
        </pc:sldMkLst>
      </pc:sldChg>
      <pc:sldChg chg="del">
        <pc:chgData name="Mayank Pandey" userId="673ee564788effdd" providerId="LiveId" clId="{64325DE5-EF36-40D6-80FF-73E0A248368B}" dt="2022-02-27T12:01:22.604" v="2980" actId="47"/>
        <pc:sldMkLst>
          <pc:docMk/>
          <pc:sldMk cId="1298067758" sldId="434"/>
        </pc:sldMkLst>
      </pc:sldChg>
      <pc:sldChg chg="del">
        <pc:chgData name="Mayank Pandey" userId="673ee564788effdd" providerId="LiveId" clId="{64325DE5-EF36-40D6-80FF-73E0A248368B}" dt="2022-02-27T12:01:22.604" v="2980" actId="47"/>
        <pc:sldMkLst>
          <pc:docMk/>
          <pc:sldMk cId="1396575662" sldId="435"/>
        </pc:sldMkLst>
      </pc:sldChg>
      <pc:sldChg chg="del">
        <pc:chgData name="Mayank Pandey" userId="673ee564788effdd" providerId="LiveId" clId="{64325DE5-EF36-40D6-80FF-73E0A248368B}" dt="2022-02-27T12:01:22.604" v="2980" actId="47"/>
        <pc:sldMkLst>
          <pc:docMk/>
          <pc:sldMk cId="748164328" sldId="436"/>
        </pc:sldMkLst>
      </pc:sldChg>
      <pc:sldChg chg="del">
        <pc:chgData name="Mayank Pandey" userId="673ee564788effdd" providerId="LiveId" clId="{64325DE5-EF36-40D6-80FF-73E0A248368B}" dt="2022-02-27T12:01:22.604" v="2980" actId="47"/>
        <pc:sldMkLst>
          <pc:docMk/>
          <pc:sldMk cId="1137841847" sldId="437"/>
        </pc:sldMkLst>
      </pc:sldChg>
      <pc:sldChg chg="del">
        <pc:chgData name="Mayank Pandey" userId="673ee564788effdd" providerId="LiveId" clId="{64325DE5-EF36-40D6-80FF-73E0A248368B}" dt="2022-02-27T12:01:22.604" v="2980" actId="47"/>
        <pc:sldMkLst>
          <pc:docMk/>
          <pc:sldMk cId="2321569152" sldId="438"/>
        </pc:sldMkLst>
      </pc:sldChg>
      <pc:sldChg chg="del">
        <pc:chgData name="Mayank Pandey" userId="673ee564788effdd" providerId="LiveId" clId="{64325DE5-EF36-40D6-80FF-73E0A248368B}" dt="2022-02-27T12:01:22.604" v="2980" actId="47"/>
        <pc:sldMkLst>
          <pc:docMk/>
          <pc:sldMk cId="1089450574" sldId="439"/>
        </pc:sldMkLst>
      </pc:sldChg>
      <pc:sldChg chg="mod ord modShow">
        <pc:chgData name="Mayank Pandey" userId="673ee564788effdd" providerId="LiveId" clId="{64325DE5-EF36-40D6-80FF-73E0A248368B}" dt="2022-03-02T14:37:25.687" v="5728" actId="729"/>
        <pc:sldMkLst>
          <pc:docMk/>
          <pc:sldMk cId="1014348363" sldId="440"/>
        </pc:sldMkLst>
      </pc:sldChg>
      <pc:sldChg chg="delSp modSp mod">
        <pc:chgData name="Mayank Pandey" userId="673ee564788effdd" providerId="LiveId" clId="{64325DE5-EF36-40D6-80FF-73E0A248368B}" dt="2022-03-01T06:56:18.997" v="5538" actId="20577"/>
        <pc:sldMkLst>
          <pc:docMk/>
          <pc:sldMk cId="1377020415" sldId="444"/>
        </pc:sldMkLst>
        <pc:spChg chg="mod">
          <ac:chgData name="Mayank Pandey" userId="673ee564788effdd" providerId="LiveId" clId="{64325DE5-EF36-40D6-80FF-73E0A248368B}" dt="2022-03-01T06:56:18.997" v="5538" actId="20577"/>
          <ac:spMkLst>
            <pc:docMk/>
            <pc:sldMk cId="1377020415" sldId="444"/>
            <ac:spMk id="2" creationId="{0F02F8DF-4886-40DC-A5E0-2650C907D5EC}"/>
          </ac:spMkLst>
        </pc:spChg>
        <pc:spChg chg="mod">
          <ac:chgData name="Mayank Pandey" userId="673ee564788effdd" providerId="LiveId" clId="{64325DE5-EF36-40D6-80FF-73E0A248368B}" dt="2022-02-27T18:33:38.407" v="4643" actId="6549"/>
          <ac:spMkLst>
            <pc:docMk/>
            <pc:sldMk cId="1377020415" sldId="444"/>
            <ac:spMk id="3" creationId="{B883795B-C411-43A9-900F-E9BD4E952CF7}"/>
          </ac:spMkLst>
        </pc:spChg>
        <pc:spChg chg="del">
          <ac:chgData name="Mayank Pandey" userId="673ee564788effdd" providerId="LiveId" clId="{64325DE5-EF36-40D6-80FF-73E0A248368B}" dt="2022-02-26T17:35:38.899" v="129" actId="478"/>
          <ac:spMkLst>
            <pc:docMk/>
            <pc:sldMk cId="1377020415" sldId="444"/>
            <ac:spMk id="9" creationId="{77BEB093-3157-4AF2-ADB6-CBBF6FD432C0}"/>
          </ac:spMkLst>
        </pc:spChg>
      </pc:sldChg>
      <pc:sldChg chg="modSp mod">
        <pc:chgData name="Mayank Pandey" userId="673ee564788effdd" providerId="LiveId" clId="{64325DE5-EF36-40D6-80FF-73E0A248368B}" dt="2022-02-26T19:23:57.209" v="1537"/>
        <pc:sldMkLst>
          <pc:docMk/>
          <pc:sldMk cId="3647085357" sldId="450"/>
        </pc:sldMkLst>
        <pc:spChg chg="mod">
          <ac:chgData name="Mayank Pandey" userId="673ee564788effdd" providerId="LiveId" clId="{64325DE5-EF36-40D6-80FF-73E0A248368B}" dt="2022-02-26T19:23:57.209" v="1537"/>
          <ac:spMkLst>
            <pc:docMk/>
            <pc:sldMk cId="3647085357" sldId="450"/>
            <ac:spMk id="2" creationId="{0F02F8DF-4886-40DC-A5E0-2650C907D5EC}"/>
          </ac:spMkLst>
        </pc:spChg>
      </pc:sldChg>
      <pc:sldChg chg="modSp mod">
        <pc:chgData name="Mayank Pandey" userId="673ee564788effdd" providerId="LiveId" clId="{64325DE5-EF36-40D6-80FF-73E0A248368B}" dt="2022-02-26T19:22:43.594" v="1511" actId="20577"/>
        <pc:sldMkLst>
          <pc:docMk/>
          <pc:sldMk cId="637579658" sldId="455"/>
        </pc:sldMkLst>
        <pc:spChg chg="mod">
          <ac:chgData name="Mayank Pandey" userId="673ee564788effdd" providerId="LiveId" clId="{64325DE5-EF36-40D6-80FF-73E0A248368B}" dt="2022-02-26T19:22:43.594" v="1511" actId="20577"/>
          <ac:spMkLst>
            <pc:docMk/>
            <pc:sldMk cId="637579658" sldId="455"/>
            <ac:spMk id="11" creationId="{D1CF0BA2-ECE4-45A6-BC56-929DF8441D56}"/>
          </ac:spMkLst>
        </pc:spChg>
      </pc:sldChg>
      <pc:sldChg chg="addSp delSp modSp mod modShow">
        <pc:chgData name="Mayank Pandey" userId="673ee564788effdd" providerId="LiveId" clId="{64325DE5-EF36-40D6-80FF-73E0A248368B}" dt="2022-03-03T12:40:24.765" v="5858" actId="729"/>
        <pc:sldMkLst>
          <pc:docMk/>
          <pc:sldMk cId="4279199851" sldId="456"/>
        </pc:sldMkLst>
        <pc:spChg chg="mod">
          <ac:chgData name="Mayank Pandey" userId="673ee564788effdd" providerId="LiveId" clId="{64325DE5-EF36-40D6-80FF-73E0A248368B}" dt="2022-02-27T12:13:41.917" v="2982" actId="1076"/>
          <ac:spMkLst>
            <pc:docMk/>
            <pc:sldMk cId="4279199851" sldId="456"/>
            <ac:spMk id="7" creationId="{0744482F-3E4B-4E62-B880-503A5C183AD4}"/>
          </ac:spMkLst>
        </pc:spChg>
        <pc:spChg chg="mod">
          <ac:chgData name="Mayank Pandey" userId="673ee564788effdd" providerId="LiveId" clId="{64325DE5-EF36-40D6-80FF-73E0A248368B}" dt="2022-02-27T12:13:45.923" v="2983" actId="1076"/>
          <ac:spMkLst>
            <pc:docMk/>
            <pc:sldMk cId="4279199851" sldId="456"/>
            <ac:spMk id="8" creationId="{7A57B2B2-39B9-4C9E-BC5A-2723E8828504}"/>
          </ac:spMkLst>
        </pc:spChg>
        <pc:cxnChg chg="add del mod">
          <ac:chgData name="Mayank Pandey" userId="673ee564788effdd" providerId="LiveId" clId="{64325DE5-EF36-40D6-80FF-73E0A248368B}" dt="2022-02-27T12:14:39.953" v="2991" actId="478"/>
          <ac:cxnSpMkLst>
            <pc:docMk/>
            <pc:sldMk cId="4279199851" sldId="456"/>
            <ac:cxnSpMk id="4" creationId="{7D6833A6-F4A3-4C8A-A817-E77839F38038}"/>
          </ac:cxnSpMkLst>
        </pc:cxnChg>
        <pc:cxnChg chg="add del mod">
          <ac:chgData name="Mayank Pandey" userId="673ee564788effdd" providerId="LiveId" clId="{64325DE5-EF36-40D6-80FF-73E0A248368B}" dt="2022-02-27T12:14:39.953" v="2991" actId="478"/>
          <ac:cxnSpMkLst>
            <pc:docMk/>
            <pc:sldMk cId="4279199851" sldId="456"/>
            <ac:cxnSpMk id="10" creationId="{910CDDD2-9BA4-47D2-B2DA-151A3186B8F5}"/>
          </ac:cxnSpMkLst>
        </pc:cxnChg>
      </pc:sldChg>
      <pc:sldChg chg="del">
        <pc:chgData name="Mayank Pandey" userId="673ee564788effdd" providerId="LiveId" clId="{64325DE5-EF36-40D6-80FF-73E0A248368B}" dt="2022-02-27T12:01:22.604" v="2980" actId="47"/>
        <pc:sldMkLst>
          <pc:docMk/>
          <pc:sldMk cId="1011991257" sldId="457"/>
        </pc:sldMkLst>
      </pc:sldChg>
      <pc:sldChg chg="del">
        <pc:chgData name="Mayank Pandey" userId="673ee564788effdd" providerId="LiveId" clId="{64325DE5-EF36-40D6-80FF-73E0A248368B}" dt="2022-02-27T12:01:22.604" v="2980" actId="47"/>
        <pc:sldMkLst>
          <pc:docMk/>
          <pc:sldMk cId="1638054243" sldId="458"/>
        </pc:sldMkLst>
      </pc:sldChg>
      <pc:sldChg chg="mod modShow">
        <pc:chgData name="Mayank Pandey" userId="673ee564788effdd" providerId="LiveId" clId="{64325DE5-EF36-40D6-80FF-73E0A248368B}" dt="2022-02-27T11:57:57.400" v="2964" actId="729"/>
        <pc:sldMkLst>
          <pc:docMk/>
          <pc:sldMk cId="429892578" sldId="459"/>
        </pc:sldMkLst>
      </pc:sldChg>
      <pc:sldChg chg="addSp modSp mod">
        <pc:chgData name="Mayank Pandey" userId="673ee564788effdd" providerId="LiveId" clId="{64325DE5-EF36-40D6-80FF-73E0A248368B}" dt="2022-02-28T07:26:42.781" v="5522" actId="113"/>
        <pc:sldMkLst>
          <pc:docMk/>
          <pc:sldMk cId="753565649" sldId="460"/>
        </pc:sldMkLst>
        <pc:spChg chg="mod">
          <ac:chgData name="Mayank Pandey" userId="673ee564788effdd" providerId="LiveId" clId="{64325DE5-EF36-40D6-80FF-73E0A248368B}" dt="2022-02-27T18:49:56.755" v="5185" actId="20577"/>
          <ac:spMkLst>
            <pc:docMk/>
            <pc:sldMk cId="753565649" sldId="460"/>
            <ac:spMk id="2" creationId="{0F02F8DF-4886-40DC-A5E0-2650C907D5EC}"/>
          </ac:spMkLst>
        </pc:spChg>
        <pc:spChg chg="add mod">
          <ac:chgData name="Mayank Pandey" userId="673ee564788effdd" providerId="LiveId" clId="{64325DE5-EF36-40D6-80FF-73E0A248368B}" dt="2022-02-28T07:26:42.781" v="5522" actId="113"/>
          <ac:spMkLst>
            <pc:docMk/>
            <pc:sldMk cId="753565649" sldId="460"/>
            <ac:spMk id="4" creationId="{99267C93-445C-48B9-BA79-C76D4D0C1177}"/>
          </ac:spMkLst>
        </pc:spChg>
      </pc:sldChg>
      <pc:sldChg chg="delSp modSp add mod ord">
        <pc:chgData name="Mayank Pandey" userId="673ee564788effdd" providerId="LiveId" clId="{64325DE5-EF36-40D6-80FF-73E0A248368B}" dt="2022-02-27T19:16:43.138" v="5301" actId="2710"/>
        <pc:sldMkLst>
          <pc:docMk/>
          <pc:sldMk cId="2890368762" sldId="461"/>
        </pc:sldMkLst>
        <pc:spChg chg="mod">
          <ac:chgData name="Mayank Pandey" userId="673ee564788effdd" providerId="LiveId" clId="{64325DE5-EF36-40D6-80FF-73E0A248368B}" dt="2022-02-26T17:32:22.802" v="101" actId="20577"/>
          <ac:spMkLst>
            <pc:docMk/>
            <pc:sldMk cId="2890368762" sldId="461"/>
            <ac:spMk id="2" creationId="{0F02F8DF-4886-40DC-A5E0-2650C907D5EC}"/>
          </ac:spMkLst>
        </pc:spChg>
        <pc:spChg chg="mod">
          <ac:chgData name="Mayank Pandey" userId="673ee564788effdd" providerId="LiveId" clId="{64325DE5-EF36-40D6-80FF-73E0A248368B}" dt="2022-02-27T19:16:43.138" v="5301" actId="2710"/>
          <ac:spMkLst>
            <pc:docMk/>
            <pc:sldMk cId="2890368762" sldId="461"/>
            <ac:spMk id="3" creationId="{B883795B-C411-43A9-900F-E9BD4E952CF7}"/>
          </ac:spMkLst>
        </pc:spChg>
        <pc:spChg chg="del">
          <ac:chgData name="Mayank Pandey" userId="673ee564788effdd" providerId="LiveId" clId="{64325DE5-EF36-40D6-80FF-73E0A248368B}" dt="2022-02-26T17:32:25.181" v="102" actId="478"/>
          <ac:spMkLst>
            <pc:docMk/>
            <pc:sldMk cId="2890368762" sldId="461"/>
            <ac:spMk id="9" creationId="{77BEB093-3157-4AF2-ADB6-CBBF6FD432C0}"/>
          </ac:spMkLst>
        </pc:spChg>
      </pc:sldChg>
      <pc:sldChg chg="modSp add mod">
        <pc:chgData name="Mayank Pandey" userId="673ee564788effdd" providerId="LiveId" clId="{64325DE5-EF36-40D6-80FF-73E0A248368B}" dt="2022-02-27T18:50:17.641" v="5189" actId="27636"/>
        <pc:sldMkLst>
          <pc:docMk/>
          <pc:sldMk cId="4040694598" sldId="462"/>
        </pc:sldMkLst>
        <pc:spChg chg="mod">
          <ac:chgData name="Mayank Pandey" userId="673ee564788effdd" providerId="LiveId" clId="{64325DE5-EF36-40D6-80FF-73E0A248368B}" dt="2022-02-26T17:41:27.067" v="244" actId="20577"/>
          <ac:spMkLst>
            <pc:docMk/>
            <pc:sldMk cId="4040694598" sldId="462"/>
            <ac:spMk id="2" creationId="{0F02F8DF-4886-40DC-A5E0-2650C907D5EC}"/>
          </ac:spMkLst>
        </pc:spChg>
        <pc:spChg chg="mod">
          <ac:chgData name="Mayank Pandey" userId="673ee564788effdd" providerId="LiveId" clId="{64325DE5-EF36-40D6-80FF-73E0A248368B}" dt="2022-02-27T18:50:17.641" v="5189" actId="27636"/>
          <ac:spMkLst>
            <pc:docMk/>
            <pc:sldMk cId="4040694598" sldId="462"/>
            <ac:spMk id="3" creationId="{B883795B-C411-43A9-900F-E9BD4E952CF7}"/>
          </ac:spMkLst>
        </pc:spChg>
      </pc:sldChg>
      <pc:sldChg chg="modSp add del mod">
        <pc:chgData name="Mayank Pandey" userId="673ee564788effdd" providerId="LiveId" clId="{64325DE5-EF36-40D6-80FF-73E0A248368B}" dt="2022-02-27T18:34:05.158" v="4644" actId="47"/>
        <pc:sldMkLst>
          <pc:docMk/>
          <pc:sldMk cId="3262460931" sldId="463"/>
        </pc:sldMkLst>
        <pc:spChg chg="mod">
          <ac:chgData name="Mayank Pandey" userId="673ee564788effdd" providerId="LiveId" clId="{64325DE5-EF36-40D6-80FF-73E0A248368B}" dt="2022-02-26T19:11:10.437" v="1303" actId="13926"/>
          <ac:spMkLst>
            <pc:docMk/>
            <pc:sldMk cId="3262460931" sldId="463"/>
            <ac:spMk id="2" creationId="{0F02F8DF-4886-40DC-A5E0-2650C907D5EC}"/>
          </ac:spMkLst>
        </pc:spChg>
        <pc:spChg chg="mod">
          <ac:chgData name="Mayank Pandey" userId="673ee564788effdd" providerId="LiveId" clId="{64325DE5-EF36-40D6-80FF-73E0A248368B}" dt="2022-02-26T18:49:25.854" v="1286" actId="20577"/>
          <ac:spMkLst>
            <pc:docMk/>
            <pc:sldMk cId="3262460931" sldId="463"/>
            <ac:spMk id="3" creationId="{B883795B-C411-43A9-900F-E9BD4E952CF7}"/>
          </ac:spMkLst>
        </pc:spChg>
      </pc:sldChg>
      <pc:sldChg chg="addSp delSp modSp add mod">
        <pc:chgData name="Mayank Pandey" userId="673ee564788effdd" providerId="LiveId" clId="{64325DE5-EF36-40D6-80FF-73E0A248368B}" dt="2022-02-26T18:53:29.124" v="1302" actId="164"/>
        <pc:sldMkLst>
          <pc:docMk/>
          <pc:sldMk cId="2829810106" sldId="464"/>
        </pc:sldMkLst>
        <pc:spChg chg="mod">
          <ac:chgData name="Mayank Pandey" userId="673ee564788effdd" providerId="LiveId" clId="{64325DE5-EF36-40D6-80FF-73E0A248368B}" dt="2022-02-26T18:51:54.460" v="1294"/>
          <ac:spMkLst>
            <pc:docMk/>
            <pc:sldMk cId="2829810106" sldId="464"/>
            <ac:spMk id="2" creationId="{0F02F8DF-4886-40DC-A5E0-2650C907D5EC}"/>
          </ac:spMkLst>
        </pc:spChg>
        <pc:spChg chg="del">
          <ac:chgData name="Mayank Pandey" userId="673ee564788effdd" providerId="LiveId" clId="{64325DE5-EF36-40D6-80FF-73E0A248368B}" dt="2022-02-26T18:51:29.707" v="1288" actId="478"/>
          <ac:spMkLst>
            <pc:docMk/>
            <pc:sldMk cId="2829810106" sldId="464"/>
            <ac:spMk id="3" creationId="{B883795B-C411-43A9-900F-E9BD4E952CF7}"/>
          </ac:spMkLst>
        </pc:spChg>
        <pc:spChg chg="add del mod">
          <ac:chgData name="Mayank Pandey" userId="673ee564788effdd" providerId="LiveId" clId="{64325DE5-EF36-40D6-80FF-73E0A248368B}" dt="2022-02-26T18:51:33.571" v="1289" actId="478"/>
          <ac:spMkLst>
            <pc:docMk/>
            <pc:sldMk cId="2829810106" sldId="464"/>
            <ac:spMk id="5" creationId="{E2CE4373-D6C8-496F-937A-CC9133ED5C85}"/>
          </ac:spMkLst>
        </pc:spChg>
        <pc:spChg chg="mod">
          <ac:chgData name="Mayank Pandey" userId="673ee564788effdd" providerId="LiveId" clId="{64325DE5-EF36-40D6-80FF-73E0A248368B}" dt="2022-02-26T18:51:39.547" v="1290"/>
          <ac:spMkLst>
            <pc:docMk/>
            <pc:sldMk cId="2829810106" sldId="464"/>
            <ac:spMk id="9" creationId="{FE008348-C343-4E33-AF21-B848852F707D}"/>
          </ac:spMkLst>
        </pc:spChg>
        <pc:spChg chg="mod">
          <ac:chgData name="Mayank Pandey" userId="673ee564788effdd" providerId="LiveId" clId="{64325DE5-EF36-40D6-80FF-73E0A248368B}" dt="2022-02-26T18:51:39.547" v="1290"/>
          <ac:spMkLst>
            <pc:docMk/>
            <pc:sldMk cId="2829810106" sldId="464"/>
            <ac:spMk id="11" creationId="{458AC143-2E74-4380-BF4E-620E1F1082F6}"/>
          </ac:spMkLst>
        </pc:spChg>
        <pc:spChg chg="mod">
          <ac:chgData name="Mayank Pandey" userId="673ee564788effdd" providerId="LiveId" clId="{64325DE5-EF36-40D6-80FF-73E0A248368B}" dt="2022-02-26T18:51:39.547" v="1290"/>
          <ac:spMkLst>
            <pc:docMk/>
            <pc:sldMk cId="2829810106" sldId="464"/>
            <ac:spMk id="16" creationId="{16C7270C-691D-4B4E-BDD6-9E847CD94B9D}"/>
          </ac:spMkLst>
        </pc:spChg>
        <pc:spChg chg="mod">
          <ac:chgData name="Mayank Pandey" userId="673ee564788effdd" providerId="LiveId" clId="{64325DE5-EF36-40D6-80FF-73E0A248368B}" dt="2022-02-26T18:51:39.547" v="1290"/>
          <ac:spMkLst>
            <pc:docMk/>
            <pc:sldMk cId="2829810106" sldId="464"/>
            <ac:spMk id="18" creationId="{5B3FF392-605D-492F-836F-B43EFD203D67}"/>
          </ac:spMkLst>
        </pc:spChg>
        <pc:spChg chg="add del mod">
          <ac:chgData name="Mayank Pandey" userId="673ee564788effdd" providerId="LiveId" clId="{64325DE5-EF36-40D6-80FF-73E0A248368B}" dt="2022-02-26T18:52:50.011" v="1295" actId="478"/>
          <ac:spMkLst>
            <pc:docMk/>
            <pc:sldMk cId="2829810106" sldId="464"/>
            <ac:spMk id="20" creationId="{FB92FAAB-6C1D-47AA-97B1-8B4BB80F3682}"/>
          </ac:spMkLst>
        </pc:spChg>
        <pc:spChg chg="add mod">
          <ac:chgData name="Mayank Pandey" userId="673ee564788effdd" providerId="LiveId" clId="{64325DE5-EF36-40D6-80FF-73E0A248368B}" dt="2022-02-26T18:53:29.124" v="1302" actId="164"/>
          <ac:spMkLst>
            <pc:docMk/>
            <pc:sldMk cId="2829810106" sldId="464"/>
            <ac:spMk id="21" creationId="{9CE4C6CC-2129-493D-80C5-0F547FFB0A6E}"/>
          </ac:spMkLst>
        </pc:spChg>
        <pc:spChg chg="mod">
          <ac:chgData name="Mayank Pandey" userId="673ee564788effdd" providerId="LiveId" clId="{64325DE5-EF36-40D6-80FF-73E0A248368B}" dt="2022-02-26T18:51:39.547" v="1290"/>
          <ac:spMkLst>
            <pc:docMk/>
            <pc:sldMk cId="2829810106" sldId="464"/>
            <ac:spMk id="23" creationId="{D4A3E252-B85E-40FE-8A4C-3F66BA423423}"/>
          </ac:spMkLst>
        </pc:spChg>
        <pc:spChg chg="mod">
          <ac:chgData name="Mayank Pandey" userId="673ee564788effdd" providerId="LiveId" clId="{64325DE5-EF36-40D6-80FF-73E0A248368B}" dt="2022-02-26T18:51:39.547" v="1290"/>
          <ac:spMkLst>
            <pc:docMk/>
            <pc:sldMk cId="2829810106" sldId="464"/>
            <ac:spMk id="24" creationId="{B6D851BB-70DB-43B4-9B7D-B859346590F0}"/>
          </ac:spMkLst>
        </pc:spChg>
        <pc:spChg chg="add mod">
          <ac:chgData name="Mayank Pandey" userId="673ee564788effdd" providerId="LiveId" clId="{64325DE5-EF36-40D6-80FF-73E0A248368B}" dt="2022-02-26T18:53:29.124" v="1302" actId="164"/>
          <ac:spMkLst>
            <pc:docMk/>
            <pc:sldMk cId="2829810106" sldId="464"/>
            <ac:spMk id="25" creationId="{2B08EA2F-2044-4D55-ADB0-B991B13C3F66}"/>
          </ac:spMkLst>
        </pc:spChg>
        <pc:grpChg chg="add mod">
          <ac:chgData name="Mayank Pandey" userId="673ee564788effdd" providerId="LiveId" clId="{64325DE5-EF36-40D6-80FF-73E0A248368B}" dt="2022-02-26T18:51:43.806" v="1291" actId="1076"/>
          <ac:grpSpMkLst>
            <pc:docMk/>
            <pc:sldMk cId="2829810106" sldId="464"/>
            <ac:grpSpMk id="6" creationId="{1B0F2390-60EF-441F-8594-6072FD7E33E9}"/>
          </ac:grpSpMkLst>
        </pc:grpChg>
        <pc:grpChg chg="mod">
          <ac:chgData name="Mayank Pandey" userId="673ee564788effdd" providerId="LiveId" clId="{64325DE5-EF36-40D6-80FF-73E0A248368B}" dt="2022-02-26T18:51:39.547" v="1290"/>
          <ac:grpSpMkLst>
            <pc:docMk/>
            <pc:sldMk cId="2829810106" sldId="464"/>
            <ac:grpSpMk id="7" creationId="{752608A3-5168-442F-8398-10ECB566628C}"/>
          </ac:grpSpMkLst>
        </pc:grpChg>
        <pc:grpChg chg="mod">
          <ac:chgData name="Mayank Pandey" userId="673ee564788effdd" providerId="LiveId" clId="{64325DE5-EF36-40D6-80FF-73E0A248368B}" dt="2022-02-26T18:51:39.547" v="1290"/>
          <ac:grpSpMkLst>
            <pc:docMk/>
            <pc:sldMk cId="2829810106" sldId="464"/>
            <ac:grpSpMk id="8" creationId="{06535083-F03C-49BC-8CCB-A5B5A4C28CC2}"/>
          </ac:grpSpMkLst>
        </pc:grpChg>
        <pc:grpChg chg="add mod">
          <ac:chgData name="Mayank Pandey" userId="673ee564788effdd" providerId="LiveId" clId="{64325DE5-EF36-40D6-80FF-73E0A248368B}" dt="2022-02-26T18:53:05.666" v="1299" actId="1076"/>
          <ac:grpSpMkLst>
            <pc:docMk/>
            <pc:sldMk cId="2829810106" sldId="464"/>
            <ac:grpSpMk id="13" creationId="{568BC30F-40FF-4B7B-80A7-876BC8EEF1D1}"/>
          </ac:grpSpMkLst>
        </pc:grpChg>
        <pc:grpChg chg="mod">
          <ac:chgData name="Mayank Pandey" userId="673ee564788effdd" providerId="LiveId" clId="{64325DE5-EF36-40D6-80FF-73E0A248368B}" dt="2022-02-26T18:51:39.547" v="1290"/>
          <ac:grpSpMkLst>
            <pc:docMk/>
            <pc:sldMk cId="2829810106" sldId="464"/>
            <ac:grpSpMk id="14" creationId="{8DFD0D16-DB3B-44FA-9E3A-19B006F32BC9}"/>
          </ac:grpSpMkLst>
        </pc:grpChg>
        <pc:grpChg chg="mod">
          <ac:chgData name="Mayank Pandey" userId="673ee564788effdd" providerId="LiveId" clId="{64325DE5-EF36-40D6-80FF-73E0A248368B}" dt="2022-02-26T18:51:39.547" v="1290"/>
          <ac:grpSpMkLst>
            <pc:docMk/>
            <pc:sldMk cId="2829810106" sldId="464"/>
            <ac:grpSpMk id="15" creationId="{6C2ACE87-4ED3-4314-B0A5-A0DD1D3B4FAC}"/>
          </ac:grpSpMkLst>
        </pc:grpChg>
        <pc:grpChg chg="add del mod">
          <ac:chgData name="Mayank Pandey" userId="673ee564788effdd" providerId="LiveId" clId="{64325DE5-EF36-40D6-80FF-73E0A248368B}" dt="2022-02-26T18:52:52.740" v="1296" actId="478"/>
          <ac:grpSpMkLst>
            <pc:docMk/>
            <pc:sldMk cId="2829810106" sldId="464"/>
            <ac:grpSpMk id="22" creationId="{C3155B00-8ABD-4AC1-ADB6-1C7A6EF92FEA}"/>
          </ac:grpSpMkLst>
        </pc:grpChg>
        <pc:grpChg chg="add mod">
          <ac:chgData name="Mayank Pandey" userId="673ee564788effdd" providerId="LiveId" clId="{64325DE5-EF36-40D6-80FF-73E0A248368B}" dt="2022-02-26T18:53:29.124" v="1302" actId="164"/>
          <ac:grpSpMkLst>
            <pc:docMk/>
            <pc:sldMk cId="2829810106" sldId="464"/>
            <ac:grpSpMk id="27" creationId="{ADE66216-0F4F-4038-9CEE-702286CAA26A}"/>
          </ac:grpSpMkLst>
        </pc:grpChg>
        <pc:picChg chg="mod">
          <ac:chgData name="Mayank Pandey" userId="673ee564788effdd" providerId="LiveId" clId="{64325DE5-EF36-40D6-80FF-73E0A248368B}" dt="2022-02-26T18:51:39.547" v="1290"/>
          <ac:picMkLst>
            <pc:docMk/>
            <pc:sldMk cId="2829810106" sldId="464"/>
            <ac:picMk id="10" creationId="{E6B9B512-A8FE-4F88-ADC4-4333330AF0F1}"/>
          </ac:picMkLst>
        </pc:picChg>
        <pc:picChg chg="mod">
          <ac:chgData name="Mayank Pandey" userId="673ee564788effdd" providerId="LiveId" clId="{64325DE5-EF36-40D6-80FF-73E0A248368B}" dt="2022-02-26T18:51:39.547" v="1290"/>
          <ac:picMkLst>
            <pc:docMk/>
            <pc:sldMk cId="2829810106" sldId="464"/>
            <ac:picMk id="12" creationId="{D6B57B09-6CE8-4A3D-BCDF-E8A266D16226}"/>
          </ac:picMkLst>
        </pc:picChg>
        <pc:picChg chg="mod">
          <ac:chgData name="Mayank Pandey" userId="673ee564788effdd" providerId="LiveId" clId="{64325DE5-EF36-40D6-80FF-73E0A248368B}" dt="2022-02-26T18:51:39.547" v="1290"/>
          <ac:picMkLst>
            <pc:docMk/>
            <pc:sldMk cId="2829810106" sldId="464"/>
            <ac:picMk id="17" creationId="{6ED772EC-EDAA-4F56-9140-1E84842C4661}"/>
          </ac:picMkLst>
        </pc:picChg>
        <pc:picChg chg="mod">
          <ac:chgData name="Mayank Pandey" userId="673ee564788effdd" providerId="LiveId" clId="{64325DE5-EF36-40D6-80FF-73E0A248368B}" dt="2022-02-26T18:51:39.547" v="1290"/>
          <ac:picMkLst>
            <pc:docMk/>
            <pc:sldMk cId="2829810106" sldId="464"/>
            <ac:picMk id="19" creationId="{6AC9E1CD-4DFB-47AE-8E4C-50E871B68930}"/>
          </ac:picMkLst>
        </pc:picChg>
        <pc:picChg chg="add mod">
          <ac:chgData name="Mayank Pandey" userId="673ee564788effdd" providerId="LiveId" clId="{64325DE5-EF36-40D6-80FF-73E0A248368B}" dt="2022-02-26T18:53:29.124" v="1302" actId="164"/>
          <ac:picMkLst>
            <pc:docMk/>
            <pc:sldMk cId="2829810106" sldId="464"/>
            <ac:picMk id="26" creationId="{85848AAB-D25F-4EF9-9A28-B3D07ACC9B67}"/>
          </ac:picMkLst>
        </pc:picChg>
      </pc:sldChg>
      <pc:sldChg chg="add">
        <pc:chgData name="Mayank Pandey" userId="673ee564788effdd" providerId="LiveId" clId="{64325DE5-EF36-40D6-80FF-73E0A248368B}" dt="2022-02-26T19:11:37.240" v="1310"/>
        <pc:sldMkLst>
          <pc:docMk/>
          <pc:sldMk cId="3543645345" sldId="465"/>
        </pc:sldMkLst>
      </pc:sldChg>
      <pc:sldChg chg="addSp delSp modSp new mod ord">
        <pc:chgData name="Mayank Pandey" userId="673ee564788effdd" providerId="LiveId" clId="{64325DE5-EF36-40D6-80FF-73E0A248368B}" dt="2022-02-28T06:14:45.026" v="5380" actId="255"/>
        <pc:sldMkLst>
          <pc:docMk/>
          <pc:sldMk cId="1396600694" sldId="466"/>
        </pc:sldMkLst>
        <pc:spChg chg="del">
          <ac:chgData name="Mayank Pandey" userId="673ee564788effdd" providerId="LiveId" clId="{64325DE5-EF36-40D6-80FF-73E0A248368B}" dt="2022-02-26T19:16:22.669" v="1345" actId="478"/>
          <ac:spMkLst>
            <pc:docMk/>
            <pc:sldMk cId="1396600694" sldId="466"/>
            <ac:spMk id="2" creationId="{A340D617-CD93-4AED-A46D-67FD8CF4E449}"/>
          </ac:spMkLst>
        </pc:spChg>
        <pc:spChg chg="del">
          <ac:chgData name="Mayank Pandey" userId="673ee564788effdd" providerId="LiveId" clId="{64325DE5-EF36-40D6-80FF-73E0A248368B}" dt="2022-02-26T19:16:00.507" v="1340" actId="478"/>
          <ac:spMkLst>
            <pc:docMk/>
            <pc:sldMk cId="1396600694" sldId="466"/>
            <ac:spMk id="3" creationId="{5295697C-A6DB-44A3-A7EF-8E2392F41240}"/>
          </ac:spMkLst>
        </pc:spChg>
        <pc:spChg chg="add mod">
          <ac:chgData name="Mayank Pandey" userId="673ee564788effdd" providerId="LiveId" clId="{64325DE5-EF36-40D6-80FF-73E0A248368B}" dt="2022-02-28T06:14:24.335" v="5378" actId="2711"/>
          <ac:spMkLst>
            <pc:docMk/>
            <pc:sldMk cId="1396600694" sldId="466"/>
            <ac:spMk id="4" creationId="{43829B69-0C1C-4BFD-9897-4415E5F9E52A}"/>
          </ac:spMkLst>
        </pc:spChg>
        <pc:spChg chg="mod">
          <ac:chgData name="Mayank Pandey" userId="673ee564788effdd" providerId="LiveId" clId="{64325DE5-EF36-40D6-80FF-73E0A248368B}" dt="2022-02-28T06:14:45.026" v="5380" actId="255"/>
          <ac:spMkLst>
            <pc:docMk/>
            <pc:sldMk cId="1396600694" sldId="466"/>
            <ac:spMk id="6" creationId="{9BD81059-2D40-49BB-A0BF-A9B1092EA237}"/>
          </ac:spMkLst>
        </pc:spChg>
        <pc:spChg chg="mod">
          <ac:chgData name="Mayank Pandey" userId="673ee564788effdd" providerId="LiveId" clId="{64325DE5-EF36-40D6-80FF-73E0A248368B}" dt="2022-02-28T06:14:45.026" v="5380" actId="255"/>
          <ac:spMkLst>
            <pc:docMk/>
            <pc:sldMk cId="1396600694" sldId="466"/>
            <ac:spMk id="8" creationId="{135A4F0C-9184-4584-8205-37C422E2B5E6}"/>
          </ac:spMkLst>
        </pc:spChg>
        <pc:spChg chg="mod">
          <ac:chgData name="Mayank Pandey" userId="673ee564788effdd" providerId="LiveId" clId="{64325DE5-EF36-40D6-80FF-73E0A248368B}" dt="2022-02-28T06:14:45.026" v="5380" actId="255"/>
          <ac:spMkLst>
            <pc:docMk/>
            <pc:sldMk cId="1396600694" sldId="466"/>
            <ac:spMk id="11" creationId="{AF656F59-29E6-442D-B34F-A4AF214B03D2}"/>
          </ac:spMkLst>
        </pc:spChg>
        <pc:spChg chg="mod">
          <ac:chgData name="Mayank Pandey" userId="673ee564788effdd" providerId="LiveId" clId="{64325DE5-EF36-40D6-80FF-73E0A248368B}" dt="2022-02-28T06:14:45.026" v="5380" actId="255"/>
          <ac:spMkLst>
            <pc:docMk/>
            <pc:sldMk cId="1396600694" sldId="466"/>
            <ac:spMk id="12" creationId="{665A34E5-8B75-4728-B811-0E4CE3C8FAF6}"/>
          </ac:spMkLst>
        </pc:spChg>
        <pc:spChg chg="mod">
          <ac:chgData name="Mayank Pandey" userId="673ee564788effdd" providerId="LiveId" clId="{64325DE5-EF36-40D6-80FF-73E0A248368B}" dt="2022-02-28T06:14:45.026" v="5380" actId="255"/>
          <ac:spMkLst>
            <pc:docMk/>
            <pc:sldMk cId="1396600694" sldId="466"/>
            <ac:spMk id="15" creationId="{57057B2C-A416-4B7E-980B-9623B6EFF29D}"/>
          </ac:spMkLst>
        </pc:spChg>
        <pc:spChg chg="mod">
          <ac:chgData name="Mayank Pandey" userId="673ee564788effdd" providerId="LiveId" clId="{64325DE5-EF36-40D6-80FF-73E0A248368B}" dt="2022-02-28T06:14:45.026" v="5380" actId="255"/>
          <ac:spMkLst>
            <pc:docMk/>
            <pc:sldMk cId="1396600694" sldId="466"/>
            <ac:spMk id="17" creationId="{B0BDDEC0-2095-4B76-B905-8F63E5CD2180}"/>
          </ac:spMkLst>
        </pc:spChg>
        <pc:spChg chg="mod">
          <ac:chgData name="Mayank Pandey" userId="673ee564788effdd" providerId="LiveId" clId="{64325DE5-EF36-40D6-80FF-73E0A248368B}" dt="2022-02-28T06:14:45.026" v="5380" actId="255"/>
          <ac:spMkLst>
            <pc:docMk/>
            <pc:sldMk cId="1396600694" sldId="466"/>
            <ac:spMk id="20" creationId="{3CEDD0DF-39E5-464B-9325-C180DAA4A3EF}"/>
          </ac:spMkLst>
        </pc:spChg>
        <pc:spChg chg="mod">
          <ac:chgData name="Mayank Pandey" userId="673ee564788effdd" providerId="LiveId" clId="{64325DE5-EF36-40D6-80FF-73E0A248368B}" dt="2022-02-28T06:14:45.026" v="5380" actId="255"/>
          <ac:spMkLst>
            <pc:docMk/>
            <pc:sldMk cId="1396600694" sldId="466"/>
            <ac:spMk id="22" creationId="{7BB222E4-2DAC-4274-AAA9-EB89B029E17A}"/>
          </ac:spMkLst>
        </pc:spChg>
        <pc:spChg chg="mod">
          <ac:chgData name="Mayank Pandey" userId="673ee564788effdd" providerId="LiveId" clId="{64325DE5-EF36-40D6-80FF-73E0A248368B}" dt="2022-02-28T06:14:45.026" v="5380" actId="255"/>
          <ac:spMkLst>
            <pc:docMk/>
            <pc:sldMk cId="1396600694" sldId="466"/>
            <ac:spMk id="24" creationId="{2B6D4217-451C-4D29-858F-325F1F310483}"/>
          </ac:spMkLst>
        </pc:spChg>
        <pc:spChg chg="mod">
          <ac:chgData name="Mayank Pandey" userId="673ee564788effdd" providerId="LiveId" clId="{64325DE5-EF36-40D6-80FF-73E0A248368B}" dt="2022-02-28T06:14:45.026" v="5380" actId="255"/>
          <ac:spMkLst>
            <pc:docMk/>
            <pc:sldMk cId="1396600694" sldId="466"/>
            <ac:spMk id="26" creationId="{54345880-2E59-4464-838B-C26058142A63}"/>
          </ac:spMkLst>
        </pc:spChg>
        <pc:spChg chg="add mod">
          <ac:chgData name="Mayank Pandey" userId="673ee564788effdd" providerId="LiveId" clId="{64325DE5-EF36-40D6-80FF-73E0A248368B}" dt="2022-02-26T19:16:35.925" v="1374" actId="20577"/>
          <ac:spMkLst>
            <pc:docMk/>
            <pc:sldMk cId="1396600694" sldId="466"/>
            <ac:spMk id="28" creationId="{FF3A6CA1-F60A-437C-AABF-5A7786F3E206}"/>
          </ac:spMkLst>
        </pc:spChg>
        <pc:spChg chg="add del mod">
          <ac:chgData name="Mayank Pandey" userId="673ee564788effdd" providerId="LiveId" clId="{64325DE5-EF36-40D6-80FF-73E0A248368B}" dt="2022-02-26T19:17:05.040" v="1378"/>
          <ac:spMkLst>
            <pc:docMk/>
            <pc:sldMk cId="1396600694" sldId="466"/>
            <ac:spMk id="29" creationId="{14A12664-5CE4-419C-A46F-5C522DF294C6}"/>
          </ac:spMkLst>
        </pc:spChg>
        <pc:grpChg chg="add mod">
          <ac:chgData name="Mayank Pandey" userId="673ee564788effdd" providerId="LiveId" clId="{64325DE5-EF36-40D6-80FF-73E0A248368B}" dt="2022-02-26T19:16:52.364" v="1376" actId="1076"/>
          <ac:grpSpMkLst>
            <pc:docMk/>
            <pc:sldMk cId="1396600694" sldId="466"/>
            <ac:grpSpMk id="5" creationId="{3B56EA75-F5C8-49CF-A339-0DEEDF4A79D2}"/>
          </ac:grpSpMkLst>
        </pc:grpChg>
        <pc:grpChg chg="mod">
          <ac:chgData name="Mayank Pandey" userId="673ee564788effdd" providerId="LiveId" clId="{64325DE5-EF36-40D6-80FF-73E0A248368B}" dt="2022-02-26T19:16:04.306" v="1341"/>
          <ac:grpSpMkLst>
            <pc:docMk/>
            <pc:sldMk cId="1396600694" sldId="466"/>
            <ac:grpSpMk id="7" creationId="{06515EE2-FE24-4FEA-B01F-963FCEB5533C}"/>
          </ac:grpSpMkLst>
        </pc:grpChg>
        <pc:grpChg chg="add mod">
          <ac:chgData name="Mayank Pandey" userId="673ee564788effdd" providerId="LiveId" clId="{64325DE5-EF36-40D6-80FF-73E0A248368B}" dt="2022-02-26T19:16:52.364" v="1376" actId="1076"/>
          <ac:grpSpMkLst>
            <pc:docMk/>
            <pc:sldMk cId="1396600694" sldId="466"/>
            <ac:grpSpMk id="10" creationId="{81EA49D0-F5CB-406B-9E4D-95644A85B80B}"/>
          </ac:grpSpMkLst>
        </pc:grpChg>
        <pc:grpChg chg="add mod">
          <ac:chgData name="Mayank Pandey" userId="673ee564788effdd" providerId="LiveId" clId="{64325DE5-EF36-40D6-80FF-73E0A248368B}" dt="2022-02-26T19:16:52.364" v="1376" actId="1076"/>
          <ac:grpSpMkLst>
            <pc:docMk/>
            <pc:sldMk cId="1396600694" sldId="466"/>
            <ac:grpSpMk id="14" creationId="{B823627C-AD8A-483E-9C45-A173341FE54B}"/>
          </ac:grpSpMkLst>
        </pc:grpChg>
        <pc:grpChg chg="mod">
          <ac:chgData name="Mayank Pandey" userId="673ee564788effdd" providerId="LiveId" clId="{64325DE5-EF36-40D6-80FF-73E0A248368B}" dt="2022-02-26T19:16:04.306" v="1341"/>
          <ac:grpSpMkLst>
            <pc:docMk/>
            <pc:sldMk cId="1396600694" sldId="466"/>
            <ac:grpSpMk id="16" creationId="{6626C613-A198-417B-97F5-60111C2B6326}"/>
          </ac:grpSpMkLst>
        </pc:grpChg>
        <pc:grpChg chg="add mod">
          <ac:chgData name="Mayank Pandey" userId="673ee564788effdd" providerId="LiveId" clId="{64325DE5-EF36-40D6-80FF-73E0A248368B}" dt="2022-02-26T19:16:52.364" v="1376" actId="1076"/>
          <ac:grpSpMkLst>
            <pc:docMk/>
            <pc:sldMk cId="1396600694" sldId="466"/>
            <ac:grpSpMk id="19" creationId="{E9657E98-B564-469C-979B-1B77B79519E7}"/>
          </ac:grpSpMkLst>
        </pc:grpChg>
        <pc:grpChg chg="add mod">
          <ac:chgData name="Mayank Pandey" userId="673ee564788effdd" providerId="LiveId" clId="{64325DE5-EF36-40D6-80FF-73E0A248368B}" dt="2022-02-26T19:16:52.364" v="1376" actId="1076"/>
          <ac:grpSpMkLst>
            <pc:docMk/>
            <pc:sldMk cId="1396600694" sldId="466"/>
            <ac:grpSpMk id="23" creationId="{456131A1-24F7-49D4-9EEF-0A7FCB1C6D79}"/>
          </ac:grpSpMkLst>
        </pc:grpChg>
        <pc:grpChg chg="mod">
          <ac:chgData name="Mayank Pandey" userId="673ee564788effdd" providerId="LiveId" clId="{64325DE5-EF36-40D6-80FF-73E0A248368B}" dt="2022-02-26T19:16:04.306" v="1341"/>
          <ac:grpSpMkLst>
            <pc:docMk/>
            <pc:sldMk cId="1396600694" sldId="466"/>
            <ac:grpSpMk id="25" creationId="{D986877C-BAE9-4EF4-AF77-E1829F5AAD51}"/>
          </ac:grpSpMkLst>
        </pc:grpChg>
        <pc:picChg chg="mod">
          <ac:chgData name="Mayank Pandey" userId="673ee564788effdd" providerId="LiveId" clId="{64325DE5-EF36-40D6-80FF-73E0A248368B}" dt="2022-02-26T19:16:04.306" v="1341"/>
          <ac:picMkLst>
            <pc:docMk/>
            <pc:sldMk cId="1396600694" sldId="466"/>
            <ac:picMk id="9" creationId="{5A4FFD0C-855D-46B4-9F66-B86DD8951AB6}"/>
          </ac:picMkLst>
        </pc:picChg>
        <pc:picChg chg="mod">
          <ac:chgData name="Mayank Pandey" userId="673ee564788effdd" providerId="LiveId" clId="{64325DE5-EF36-40D6-80FF-73E0A248368B}" dt="2022-02-26T19:16:04.306" v="1341"/>
          <ac:picMkLst>
            <pc:docMk/>
            <pc:sldMk cId="1396600694" sldId="466"/>
            <ac:picMk id="13" creationId="{1C9F7682-0152-4B8F-9592-EF3A02B35A90}"/>
          </ac:picMkLst>
        </pc:picChg>
        <pc:picChg chg="mod">
          <ac:chgData name="Mayank Pandey" userId="673ee564788effdd" providerId="LiveId" clId="{64325DE5-EF36-40D6-80FF-73E0A248368B}" dt="2022-02-26T19:16:04.306" v="1341"/>
          <ac:picMkLst>
            <pc:docMk/>
            <pc:sldMk cId="1396600694" sldId="466"/>
            <ac:picMk id="18" creationId="{DDDCE4D1-E75A-46B7-8113-6112D036B2DD}"/>
          </ac:picMkLst>
        </pc:picChg>
        <pc:picChg chg="mod">
          <ac:chgData name="Mayank Pandey" userId="673ee564788effdd" providerId="LiveId" clId="{64325DE5-EF36-40D6-80FF-73E0A248368B}" dt="2022-02-26T19:16:04.306" v="1341"/>
          <ac:picMkLst>
            <pc:docMk/>
            <pc:sldMk cId="1396600694" sldId="466"/>
            <ac:picMk id="21" creationId="{34483DA2-AD75-4A0C-A131-983E0E9924F3}"/>
          </ac:picMkLst>
        </pc:picChg>
        <pc:picChg chg="mod">
          <ac:chgData name="Mayank Pandey" userId="673ee564788effdd" providerId="LiveId" clId="{64325DE5-EF36-40D6-80FF-73E0A248368B}" dt="2022-02-26T19:16:04.306" v="1341"/>
          <ac:picMkLst>
            <pc:docMk/>
            <pc:sldMk cId="1396600694" sldId="466"/>
            <ac:picMk id="27" creationId="{C50E4146-8397-44D5-8475-91CE66D45E4A}"/>
          </ac:picMkLst>
        </pc:picChg>
      </pc:sldChg>
      <pc:sldChg chg="addSp delSp modSp add mod ord">
        <pc:chgData name="Mayank Pandey" userId="673ee564788effdd" providerId="LiveId" clId="{64325DE5-EF36-40D6-80FF-73E0A248368B}" dt="2022-02-28T06:57:59.337" v="5393" actId="207"/>
        <pc:sldMkLst>
          <pc:docMk/>
          <pc:sldMk cId="2213173807" sldId="467"/>
        </pc:sldMkLst>
        <pc:spChg chg="add mod">
          <ac:chgData name="Mayank Pandey" userId="673ee564788effdd" providerId="LiveId" clId="{64325DE5-EF36-40D6-80FF-73E0A248368B}" dt="2022-02-28T06:15:34.094" v="5386" actId="1076"/>
          <ac:spMkLst>
            <pc:docMk/>
            <pc:sldMk cId="2213173807" sldId="467"/>
            <ac:spMk id="2" creationId="{E93979B7-6594-4B77-BDA9-1DC29C9A4024}"/>
          </ac:spMkLst>
        </pc:spChg>
        <pc:spChg chg="del">
          <ac:chgData name="Mayank Pandey" userId="673ee564788effdd" providerId="LiveId" clId="{64325DE5-EF36-40D6-80FF-73E0A248368B}" dt="2022-02-26T19:17:26.843" v="1392" actId="478"/>
          <ac:spMkLst>
            <pc:docMk/>
            <pc:sldMk cId="2213173807" sldId="467"/>
            <ac:spMk id="4" creationId="{43829B69-0C1C-4BFD-9897-4415E5F9E52A}"/>
          </ac:spMkLst>
        </pc:spChg>
        <pc:spChg chg="mod">
          <ac:chgData name="Mayank Pandey" userId="673ee564788effdd" providerId="LiveId" clId="{64325DE5-EF36-40D6-80FF-73E0A248368B}" dt="2022-02-26T19:17:21.846" v="1391" actId="20577"/>
          <ac:spMkLst>
            <pc:docMk/>
            <pc:sldMk cId="2213173807" sldId="467"/>
            <ac:spMk id="28" creationId="{FF3A6CA1-F60A-437C-AABF-5A7786F3E206}"/>
          </ac:spMkLst>
        </pc:spChg>
        <pc:spChg chg="add mod">
          <ac:chgData name="Mayank Pandey" userId="673ee564788effdd" providerId="LiveId" clId="{64325DE5-EF36-40D6-80FF-73E0A248368B}" dt="2022-02-28T06:57:17.391" v="5389" actId="113"/>
          <ac:spMkLst>
            <pc:docMk/>
            <pc:sldMk cId="2213173807" sldId="467"/>
            <ac:spMk id="34" creationId="{B74AB9D5-4EBB-4FBC-857C-5BBCE8A7D2B9}"/>
          </ac:spMkLst>
        </pc:spChg>
        <pc:spChg chg="add mod">
          <ac:chgData name="Mayank Pandey" userId="673ee564788effdd" providerId="LiveId" clId="{64325DE5-EF36-40D6-80FF-73E0A248368B}" dt="2022-02-28T06:15:05.973" v="5383" actId="404"/>
          <ac:spMkLst>
            <pc:docMk/>
            <pc:sldMk cId="2213173807" sldId="467"/>
            <ac:spMk id="35" creationId="{BFA11F1E-0934-4187-B333-32D77A46DB51}"/>
          </ac:spMkLst>
        </pc:spChg>
        <pc:spChg chg="mod">
          <ac:chgData name="Mayank Pandey" userId="673ee564788effdd" providerId="LiveId" clId="{64325DE5-EF36-40D6-80FF-73E0A248368B}" dt="2022-02-28T06:15:05.973" v="5383" actId="404"/>
          <ac:spMkLst>
            <pc:docMk/>
            <pc:sldMk cId="2213173807" sldId="467"/>
            <ac:spMk id="37" creationId="{72EF7E4E-1E04-40A1-888B-6647DAE2F8B4}"/>
          </ac:spMkLst>
        </pc:spChg>
        <pc:spChg chg="add mod">
          <ac:chgData name="Mayank Pandey" userId="673ee564788effdd" providerId="LiveId" clId="{64325DE5-EF36-40D6-80FF-73E0A248368B}" dt="2022-02-28T06:57:17.391" v="5389" actId="113"/>
          <ac:spMkLst>
            <pc:docMk/>
            <pc:sldMk cId="2213173807" sldId="467"/>
            <ac:spMk id="39" creationId="{15B798C3-E2E9-424C-9626-BD5BF70312B1}"/>
          </ac:spMkLst>
        </pc:spChg>
        <pc:spChg chg="add mod">
          <ac:chgData name="Mayank Pandey" userId="673ee564788effdd" providerId="LiveId" clId="{64325DE5-EF36-40D6-80FF-73E0A248368B}" dt="2022-02-28T06:15:05.973" v="5383" actId="404"/>
          <ac:spMkLst>
            <pc:docMk/>
            <pc:sldMk cId="2213173807" sldId="467"/>
            <ac:spMk id="40" creationId="{C0319409-E9B6-4EDB-8680-D7CF49E6990E}"/>
          </ac:spMkLst>
        </pc:spChg>
        <pc:spChg chg="mod">
          <ac:chgData name="Mayank Pandey" userId="673ee564788effdd" providerId="LiveId" clId="{64325DE5-EF36-40D6-80FF-73E0A248368B}" dt="2022-02-28T06:15:05.973" v="5383" actId="404"/>
          <ac:spMkLst>
            <pc:docMk/>
            <pc:sldMk cId="2213173807" sldId="467"/>
            <ac:spMk id="42" creationId="{B79DDE1C-67A0-4CB6-9E5C-6253140CA924}"/>
          </ac:spMkLst>
        </pc:spChg>
        <pc:spChg chg="add mod">
          <ac:chgData name="Mayank Pandey" userId="673ee564788effdd" providerId="LiveId" clId="{64325DE5-EF36-40D6-80FF-73E0A248368B}" dt="2022-02-28T06:57:17.391" v="5389" actId="113"/>
          <ac:spMkLst>
            <pc:docMk/>
            <pc:sldMk cId="2213173807" sldId="467"/>
            <ac:spMk id="44" creationId="{FF2AADDF-E9CB-4AC2-BC56-61AB7D6BA050}"/>
          </ac:spMkLst>
        </pc:spChg>
        <pc:spChg chg="add mod">
          <ac:chgData name="Mayank Pandey" userId="673ee564788effdd" providerId="LiveId" clId="{64325DE5-EF36-40D6-80FF-73E0A248368B}" dt="2022-02-28T06:15:05.973" v="5383" actId="404"/>
          <ac:spMkLst>
            <pc:docMk/>
            <pc:sldMk cId="2213173807" sldId="467"/>
            <ac:spMk id="45" creationId="{2FAA3CF6-AA11-4FC3-9D70-FD283989ECF7}"/>
          </ac:spMkLst>
        </pc:spChg>
        <pc:spChg chg="mod">
          <ac:chgData name="Mayank Pandey" userId="673ee564788effdd" providerId="LiveId" clId="{64325DE5-EF36-40D6-80FF-73E0A248368B}" dt="2022-02-28T06:15:05.973" v="5383" actId="404"/>
          <ac:spMkLst>
            <pc:docMk/>
            <pc:sldMk cId="2213173807" sldId="467"/>
            <ac:spMk id="47" creationId="{ED8E6AAC-D5F5-402E-A22E-4A6A0C37066D}"/>
          </ac:spMkLst>
        </pc:spChg>
        <pc:spChg chg="add mod">
          <ac:chgData name="Mayank Pandey" userId="673ee564788effdd" providerId="LiveId" clId="{64325DE5-EF36-40D6-80FF-73E0A248368B}" dt="2022-02-28T06:57:17.391" v="5389" actId="113"/>
          <ac:spMkLst>
            <pc:docMk/>
            <pc:sldMk cId="2213173807" sldId="467"/>
            <ac:spMk id="49" creationId="{A4F1889B-8C0A-4143-92B4-15F4C252CB3A}"/>
          </ac:spMkLst>
        </pc:spChg>
        <pc:spChg chg="add mod">
          <ac:chgData name="Mayank Pandey" userId="673ee564788effdd" providerId="LiveId" clId="{64325DE5-EF36-40D6-80FF-73E0A248368B}" dt="2022-02-28T06:15:05.973" v="5383" actId="404"/>
          <ac:spMkLst>
            <pc:docMk/>
            <pc:sldMk cId="2213173807" sldId="467"/>
            <ac:spMk id="50" creationId="{13D839EE-B7E8-4A7A-92B7-040425E6AE7E}"/>
          </ac:spMkLst>
        </pc:spChg>
        <pc:spChg chg="mod">
          <ac:chgData name="Mayank Pandey" userId="673ee564788effdd" providerId="LiveId" clId="{64325DE5-EF36-40D6-80FF-73E0A248368B}" dt="2022-02-28T06:15:05.973" v="5383" actId="404"/>
          <ac:spMkLst>
            <pc:docMk/>
            <pc:sldMk cId="2213173807" sldId="467"/>
            <ac:spMk id="52" creationId="{415D3B68-B5A0-4FF6-8C03-684FA0988E4A}"/>
          </ac:spMkLst>
        </pc:spChg>
        <pc:spChg chg="add mod">
          <ac:chgData name="Mayank Pandey" userId="673ee564788effdd" providerId="LiveId" clId="{64325DE5-EF36-40D6-80FF-73E0A248368B}" dt="2022-02-28T06:57:17.391" v="5389" actId="113"/>
          <ac:spMkLst>
            <pc:docMk/>
            <pc:sldMk cId="2213173807" sldId="467"/>
            <ac:spMk id="54" creationId="{BD1A6715-CAEC-4548-A9D2-D4BAD151CA91}"/>
          </ac:spMkLst>
        </pc:spChg>
        <pc:spChg chg="add mod">
          <ac:chgData name="Mayank Pandey" userId="673ee564788effdd" providerId="LiveId" clId="{64325DE5-EF36-40D6-80FF-73E0A248368B}" dt="2022-02-28T06:15:05.973" v="5383" actId="404"/>
          <ac:spMkLst>
            <pc:docMk/>
            <pc:sldMk cId="2213173807" sldId="467"/>
            <ac:spMk id="55" creationId="{88F61128-109C-4AA1-BDFC-1D53DD15EBBC}"/>
          </ac:spMkLst>
        </pc:spChg>
        <pc:spChg chg="mod">
          <ac:chgData name="Mayank Pandey" userId="673ee564788effdd" providerId="LiveId" clId="{64325DE5-EF36-40D6-80FF-73E0A248368B}" dt="2022-02-28T06:15:05.973" v="5383" actId="404"/>
          <ac:spMkLst>
            <pc:docMk/>
            <pc:sldMk cId="2213173807" sldId="467"/>
            <ac:spMk id="57" creationId="{D168223C-16CD-4EB2-B5BF-F30605304B71}"/>
          </ac:spMkLst>
        </pc:spChg>
        <pc:spChg chg="add mod">
          <ac:chgData name="Mayank Pandey" userId="673ee564788effdd" providerId="LiveId" clId="{64325DE5-EF36-40D6-80FF-73E0A248368B}" dt="2022-02-28T06:57:59.337" v="5393" actId="207"/>
          <ac:spMkLst>
            <pc:docMk/>
            <pc:sldMk cId="2213173807" sldId="467"/>
            <ac:spMk id="59" creationId="{4084F795-5463-474B-991A-966600305D77}"/>
          </ac:spMkLst>
        </pc:spChg>
        <pc:grpChg chg="del">
          <ac:chgData name="Mayank Pandey" userId="673ee564788effdd" providerId="LiveId" clId="{64325DE5-EF36-40D6-80FF-73E0A248368B}" dt="2022-02-26T19:17:26.843" v="1392" actId="478"/>
          <ac:grpSpMkLst>
            <pc:docMk/>
            <pc:sldMk cId="2213173807" sldId="467"/>
            <ac:grpSpMk id="5" creationId="{3B56EA75-F5C8-49CF-A339-0DEEDF4A79D2}"/>
          </ac:grpSpMkLst>
        </pc:grpChg>
        <pc:grpChg chg="del">
          <ac:chgData name="Mayank Pandey" userId="673ee564788effdd" providerId="LiveId" clId="{64325DE5-EF36-40D6-80FF-73E0A248368B}" dt="2022-02-26T19:17:26.843" v="1392" actId="478"/>
          <ac:grpSpMkLst>
            <pc:docMk/>
            <pc:sldMk cId="2213173807" sldId="467"/>
            <ac:grpSpMk id="10" creationId="{81EA49D0-F5CB-406B-9E4D-95644A85B80B}"/>
          </ac:grpSpMkLst>
        </pc:grpChg>
        <pc:grpChg chg="del">
          <ac:chgData name="Mayank Pandey" userId="673ee564788effdd" providerId="LiveId" clId="{64325DE5-EF36-40D6-80FF-73E0A248368B}" dt="2022-02-26T19:17:26.843" v="1392" actId="478"/>
          <ac:grpSpMkLst>
            <pc:docMk/>
            <pc:sldMk cId="2213173807" sldId="467"/>
            <ac:grpSpMk id="14" creationId="{B823627C-AD8A-483E-9C45-A173341FE54B}"/>
          </ac:grpSpMkLst>
        </pc:grpChg>
        <pc:grpChg chg="del">
          <ac:chgData name="Mayank Pandey" userId="673ee564788effdd" providerId="LiveId" clId="{64325DE5-EF36-40D6-80FF-73E0A248368B}" dt="2022-02-26T19:17:26.843" v="1392" actId="478"/>
          <ac:grpSpMkLst>
            <pc:docMk/>
            <pc:sldMk cId="2213173807" sldId="467"/>
            <ac:grpSpMk id="19" creationId="{E9657E98-B564-469C-979B-1B77B79519E7}"/>
          </ac:grpSpMkLst>
        </pc:grpChg>
        <pc:grpChg chg="del">
          <ac:chgData name="Mayank Pandey" userId="673ee564788effdd" providerId="LiveId" clId="{64325DE5-EF36-40D6-80FF-73E0A248368B}" dt="2022-02-26T19:17:26.843" v="1392" actId="478"/>
          <ac:grpSpMkLst>
            <pc:docMk/>
            <pc:sldMk cId="2213173807" sldId="467"/>
            <ac:grpSpMk id="23" creationId="{456131A1-24F7-49D4-9EEF-0A7FCB1C6D79}"/>
          </ac:grpSpMkLst>
        </pc:grpChg>
        <pc:grpChg chg="add mod">
          <ac:chgData name="Mayank Pandey" userId="673ee564788effdd" providerId="LiveId" clId="{64325DE5-EF36-40D6-80FF-73E0A248368B}" dt="2022-02-28T06:15:26.453" v="5384" actId="14100"/>
          <ac:grpSpMkLst>
            <pc:docMk/>
            <pc:sldMk cId="2213173807" sldId="467"/>
            <ac:grpSpMk id="29" creationId="{462980F7-14BA-427F-A7BF-9D2435351B46}"/>
          </ac:grpSpMkLst>
        </pc:grpChg>
        <pc:grpChg chg="add mod">
          <ac:chgData name="Mayank Pandey" userId="673ee564788effdd" providerId="LiveId" clId="{64325DE5-EF36-40D6-80FF-73E0A248368B}" dt="2022-02-26T19:17:37.684" v="1393"/>
          <ac:grpSpMkLst>
            <pc:docMk/>
            <pc:sldMk cId="2213173807" sldId="467"/>
            <ac:grpSpMk id="36" creationId="{BEFCFB71-D85E-43DD-9288-A403DDDDDB3B}"/>
          </ac:grpSpMkLst>
        </pc:grpChg>
        <pc:grpChg chg="add mod">
          <ac:chgData name="Mayank Pandey" userId="673ee564788effdd" providerId="LiveId" clId="{64325DE5-EF36-40D6-80FF-73E0A248368B}" dt="2022-02-26T19:17:37.684" v="1393"/>
          <ac:grpSpMkLst>
            <pc:docMk/>
            <pc:sldMk cId="2213173807" sldId="467"/>
            <ac:grpSpMk id="41" creationId="{949C1EAF-5C96-4365-8E33-0A0B30055924}"/>
          </ac:grpSpMkLst>
        </pc:grpChg>
        <pc:grpChg chg="add mod">
          <ac:chgData name="Mayank Pandey" userId="673ee564788effdd" providerId="LiveId" clId="{64325DE5-EF36-40D6-80FF-73E0A248368B}" dt="2022-02-26T19:17:37.684" v="1393"/>
          <ac:grpSpMkLst>
            <pc:docMk/>
            <pc:sldMk cId="2213173807" sldId="467"/>
            <ac:grpSpMk id="46" creationId="{111C3D8C-08F7-4A5F-BB76-2D9CAE4E902B}"/>
          </ac:grpSpMkLst>
        </pc:grpChg>
        <pc:grpChg chg="add mod">
          <ac:chgData name="Mayank Pandey" userId="673ee564788effdd" providerId="LiveId" clId="{64325DE5-EF36-40D6-80FF-73E0A248368B}" dt="2022-02-26T19:17:37.684" v="1393"/>
          <ac:grpSpMkLst>
            <pc:docMk/>
            <pc:sldMk cId="2213173807" sldId="467"/>
            <ac:grpSpMk id="51" creationId="{8B9BF3F1-83DA-4F70-A947-86A94D89A444}"/>
          </ac:grpSpMkLst>
        </pc:grpChg>
        <pc:grpChg chg="add mod">
          <ac:chgData name="Mayank Pandey" userId="673ee564788effdd" providerId="LiveId" clId="{64325DE5-EF36-40D6-80FF-73E0A248368B}" dt="2022-02-26T19:17:37.684" v="1393"/>
          <ac:grpSpMkLst>
            <pc:docMk/>
            <pc:sldMk cId="2213173807" sldId="467"/>
            <ac:grpSpMk id="56" creationId="{27C69C6F-AD3F-4083-AEDC-B5DDFF663A73}"/>
          </ac:grpSpMkLst>
        </pc:grpChg>
        <pc:picChg chg="mod">
          <ac:chgData name="Mayank Pandey" userId="673ee564788effdd" providerId="LiveId" clId="{64325DE5-EF36-40D6-80FF-73E0A248368B}" dt="2022-02-26T19:17:37.684" v="1393"/>
          <ac:picMkLst>
            <pc:docMk/>
            <pc:sldMk cId="2213173807" sldId="467"/>
            <ac:picMk id="38" creationId="{464E688A-3455-4253-B4C8-708827C50CC8}"/>
          </ac:picMkLst>
        </pc:picChg>
        <pc:picChg chg="mod">
          <ac:chgData name="Mayank Pandey" userId="673ee564788effdd" providerId="LiveId" clId="{64325DE5-EF36-40D6-80FF-73E0A248368B}" dt="2022-02-26T19:17:37.684" v="1393"/>
          <ac:picMkLst>
            <pc:docMk/>
            <pc:sldMk cId="2213173807" sldId="467"/>
            <ac:picMk id="43" creationId="{7782DA70-6C7A-4169-AACF-B1B5DA97D03F}"/>
          </ac:picMkLst>
        </pc:picChg>
        <pc:picChg chg="mod">
          <ac:chgData name="Mayank Pandey" userId="673ee564788effdd" providerId="LiveId" clId="{64325DE5-EF36-40D6-80FF-73E0A248368B}" dt="2022-02-26T19:17:37.684" v="1393"/>
          <ac:picMkLst>
            <pc:docMk/>
            <pc:sldMk cId="2213173807" sldId="467"/>
            <ac:picMk id="48" creationId="{FF32DE3E-37A3-4CAD-8C21-D4DFA85E9162}"/>
          </ac:picMkLst>
        </pc:picChg>
        <pc:picChg chg="mod">
          <ac:chgData name="Mayank Pandey" userId="673ee564788effdd" providerId="LiveId" clId="{64325DE5-EF36-40D6-80FF-73E0A248368B}" dt="2022-02-26T19:17:37.684" v="1393"/>
          <ac:picMkLst>
            <pc:docMk/>
            <pc:sldMk cId="2213173807" sldId="467"/>
            <ac:picMk id="53" creationId="{3A21CEB1-B02F-4009-8A45-677BB7A68341}"/>
          </ac:picMkLst>
        </pc:picChg>
        <pc:picChg chg="mod">
          <ac:chgData name="Mayank Pandey" userId="673ee564788effdd" providerId="LiveId" clId="{64325DE5-EF36-40D6-80FF-73E0A248368B}" dt="2022-02-26T19:17:37.684" v="1393"/>
          <ac:picMkLst>
            <pc:docMk/>
            <pc:sldMk cId="2213173807" sldId="467"/>
            <ac:picMk id="58" creationId="{478BD7F2-4E15-42DF-8D5E-E3C9DF2921B4}"/>
          </ac:picMkLst>
        </pc:picChg>
        <pc:cxnChg chg="mod">
          <ac:chgData name="Mayank Pandey" userId="673ee564788effdd" providerId="LiveId" clId="{64325DE5-EF36-40D6-80FF-73E0A248368B}" dt="2022-02-26T19:17:37.684" v="1393"/>
          <ac:cxnSpMkLst>
            <pc:docMk/>
            <pc:sldMk cId="2213173807" sldId="467"/>
            <ac:cxnSpMk id="30" creationId="{FB24CDC8-2DFE-480B-8F48-A640467A44B3}"/>
          </ac:cxnSpMkLst>
        </pc:cxnChg>
        <pc:cxnChg chg="mod">
          <ac:chgData name="Mayank Pandey" userId="673ee564788effdd" providerId="LiveId" clId="{64325DE5-EF36-40D6-80FF-73E0A248368B}" dt="2022-02-26T19:17:37.684" v="1393"/>
          <ac:cxnSpMkLst>
            <pc:docMk/>
            <pc:sldMk cId="2213173807" sldId="467"/>
            <ac:cxnSpMk id="31" creationId="{7739EABC-C9D8-4AF3-90BE-1D455F2EED74}"/>
          </ac:cxnSpMkLst>
        </pc:cxnChg>
        <pc:cxnChg chg="mod">
          <ac:chgData name="Mayank Pandey" userId="673ee564788effdd" providerId="LiveId" clId="{64325DE5-EF36-40D6-80FF-73E0A248368B}" dt="2022-02-26T19:17:37.684" v="1393"/>
          <ac:cxnSpMkLst>
            <pc:docMk/>
            <pc:sldMk cId="2213173807" sldId="467"/>
            <ac:cxnSpMk id="32" creationId="{C77587BA-4E1A-48FD-BABE-632EEF251FDE}"/>
          </ac:cxnSpMkLst>
        </pc:cxnChg>
        <pc:cxnChg chg="mod">
          <ac:chgData name="Mayank Pandey" userId="673ee564788effdd" providerId="LiveId" clId="{64325DE5-EF36-40D6-80FF-73E0A248368B}" dt="2022-02-26T19:17:37.684" v="1393"/>
          <ac:cxnSpMkLst>
            <pc:docMk/>
            <pc:sldMk cId="2213173807" sldId="467"/>
            <ac:cxnSpMk id="33" creationId="{696A433E-7185-46D2-9E3B-78373C8A4980}"/>
          </ac:cxnSpMkLst>
        </pc:cxnChg>
      </pc:sldChg>
      <pc:sldChg chg="addSp delSp modSp add mod">
        <pc:chgData name="Mayank Pandey" userId="673ee564788effdd" providerId="LiveId" clId="{64325DE5-EF36-40D6-80FF-73E0A248368B}" dt="2022-02-26T19:33:56.198" v="1705" actId="21"/>
        <pc:sldMkLst>
          <pc:docMk/>
          <pc:sldMk cId="1887964883" sldId="468"/>
        </pc:sldMkLst>
        <pc:spChg chg="mod">
          <ac:chgData name="Mayank Pandey" userId="673ee564788effdd" providerId="LiveId" clId="{64325DE5-EF36-40D6-80FF-73E0A248368B}" dt="2022-02-26T19:31:57.877" v="1679" actId="20577"/>
          <ac:spMkLst>
            <pc:docMk/>
            <pc:sldMk cId="1887964883" sldId="468"/>
            <ac:spMk id="2" creationId="{0F02F8DF-4886-40DC-A5E0-2650C907D5EC}"/>
          </ac:spMkLst>
        </pc:spChg>
        <pc:spChg chg="add del mod">
          <ac:chgData name="Mayank Pandey" userId="673ee564788effdd" providerId="LiveId" clId="{64325DE5-EF36-40D6-80FF-73E0A248368B}" dt="2022-02-26T19:32:25.710" v="1694" actId="478"/>
          <ac:spMkLst>
            <pc:docMk/>
            <pc:sldMk cId="1887964883" sldId="468"/>
            <ac:spMk id="3" creationId="{84BFAB79-6D27-4D35-A5B3-505218BEB109}"/>
          </ac:spMkLst>
        </pc:spChg>
        <pc:spChg chg="del mod">
          <ac:chgData name="Mayank Pandey" userId="673ee564788effdd" providerId="LiveId" clId="{64325DE5-EF36-40D6-80FF-73E0A248368B}" dt="2022-02-26T19:32:27.353" v="1695"/>
          <ac:spMkLst>
            <pc:docMk/>
            <pc:sldMk cId="1887964883" sldId="468"/>
            <ac:spMk id="10" creationId="{5B9F2C52-36DA-4C80-8BB1-10C88951BE62}"/>
          </ac:spMkLst>
        </pc:spChg>
        <pc:graphicFrameChg chg="add mod modGraphic">
          <ac:chgData name="Mayank Pandey" userId="673ee564788effdd" providerId="LiveId" clId="{64325DE5-EF36-40D6-80FF-73E0A248368B}" dt="2022-02-26T19:33:56.198" v="1705" actId="21"/>
          <ac:graphicFrameMkLst>
            <pc:docMk/>
            <pc:sldMk cId="1887964883" sldId="468"/>
            <ac:graphicFrameMk id="4" creationId="{7205A966-8535-4E05-8744-9845B6108FDE}"/>
          </ac:graphicFrameMkLst>
        </pc:graphicFrameChg>
        <pc:picChg chg="del">
          <ac:chgData name="Mayank Pandey" userId="673ee564788effdd" providerId="LiveId" clId="{64325DE5-EF36-40D6-80FF-73E0A248368B}" dt="2022-02-26T19:32:00.330" v="1680" actId="478"/>
          <ac:picMkLst>
            <pc:docMk/>
            <pc:sldMk cId="1887964883" sldId="468"/>
            <ac:picMk id="9" creationId="{E57DF615-802B-44CA-B6E1-A968E9F04174}"/>
          </ac:picMkLst>
        </pc:picChg>
      </pc:sldChg>
      <pc:sldChg chg="add">
        <pc:chgData name="Mayank Pandey" userId="673ee564788effdd" providerId="LiveId" clId="{64325DE5-EF36-40D6-80FF-73E0A248368B}" dt="2022-02-26T19:38:27.705" v="1714"/>
        <pc:sldMkLst>
          <pc:docMk/>
          <pc:sldMk cId="1717779957" sldId="469"/>
        </pc:sldMkLst>
      </pc:sldChg>
      <pc:sldChg chg="addSp delSp modSp add mod">
        <pc:chgData name="Mayank Pandey" userId="673ee564788effdd" providerId="LiveId" clId="{64325DE5-EF36-40D6-80FF-73E0A248368B}" dt="2022-02-26T19:43:13.396" v="1956" actId="164"/>
        <pc:sldMkLst>
          <pc:docMk/>
          <pc:sldMk cId="3341715981" sldId="470"/>
        </pc:sldMkLst>
        <pc:spChg chg="mod">
          <ac:chgData name="Mayank Pandey" userId="673ee564788effdd" providerId="LiveId" clId="{64325DE5-EF36-40D6-80FF-73E0A248368B}" dt="2022-02-26T19:41:23.320" v="1867" actId="20577"/>
          <ac:spMkLst>
            <pc:docMk/>
            <pc:sldMk cId="3341715981" sldId="470"/>
            <ac:spMk id="2" creationId="{0F02F8DF-4886-40DC-A5E0-2650C907D5EC}"/>
          </ac:spMkLst>
        </pc:spChg>
        <pc:spChg chg="del mod">
          <ac:chgData name="Mayank Pandey" userId="673ee564788effdd" providerId="LiveId" clId="{64325DE5-EF36-40D6-80FF-73E0A248368B}" dt="2022-02-26T19:40:59.551" v="1822" actId="478"/>
          <ac:spMkLst>
            <pc:docMk/>
            <pc:sldMk cId="3341715981" sldId="470"/>
            <ac:spMk id="3" creationId="{B883795B-C411-43A9-900F-E9BD4E952CF7}"/>
          </ac:spMkLst>
        </pc:spChg>
        <pc:spChg chg="add del mod">
          <ac:chgData name="Mayank Pandey" userId="673ee564788effdd" providerId="LiveId" clId="{64325DE5-EF36-40D6-80FF-73E0A248368B}" dt="2022-02-26T19:42:42.864" v="1951" actId="478"/>
          <ac:spMkLst>
            <pc:docMk/>
            <pc:sldMk cId="3341715981" sldId="470"/>
            <ac:spMk id="6" creationId="{11A81FFC-B046-492D-850F-FC155B802C14}"/>
          </ac:spMkLst>
        </pc:spChg>
        <pc:spChg chg="add del mod">
          <ac:chgData name="Mayank Pandey" userId="673ee564788effdd" providerId="LiveId" clId="{64325DE5-EF36-40D6-80FF-73E0A248368B}" dt="2022-02-26T19:42:42.864" v="1951" actId="478"/>
          <ac:spMkLst>
            <pc:docMk/>
            <pc:sldMk cId="3341715981" sldId="470"/>
            <ac:spMk id="7" creationId="{AA380A03-EDE2-4467-BFA7-E3132CF34586}"/>
          </ac:spMkLst>
        </pc:spChg>
        <pc:spChg chg="add del mod">
          <ac:chgData name="Mayank Pandey" userId="673ee564788effdd" providerId="LiveId" clId="{64325DE5-EF36-40D6-80FF-73E0A248368B}" dt="2022-02-26T19:42:42.864" v="1951" actId="478"/>
          <ac:spMkLst>
            <pc:docMk/>
            <pc:sldMk cId="3341715981" sldId="470"/>
            <ac:spMk id="8" creationId="{C34D7C90-1963-43B1-AA9D-76C8079303C1}"/>
          </ac:spMkLst>
        </pc:spChg>
        <pc:spChg chg="add del mod">
          <ac:chgData name="Mayank Pandey" userId="673ee564788effdd" providerId="LiveId" clId="{64325DE5-EF36-40D6-80FF-73E0A248368B}" dt="2022-02-26T19:42:42.864" v="1951" actId="478"/>
          <ac:spMkLst>
            <pc:docMk/>
            <pc:sldMk cId="3341715981" sldId="470"/>
            <ac:spMk id="9" creationId="{5D96D89C-942E-45B1-86FF-C54B4C2F20F9}"/>
          </ac:spMkLst>
        </pc:spChg>
        <pc:spChg chg="add del mod">
          <ac:chgData name="Mayank Pandey" userId="673ee564788effdd" providerId="LiveId" clId="{64325DE5-EF36-40D6-80FF-73E0A248368B}" dt="2022-02-26T19:42:42.864" v="1951" actId="478"/>
          <ac:spMkLst>
            <pc:docMk/>
            <pc:sldMk cId="3341715981" sldId="470"/>
            <ac:spMk id="10" creationId="{3BAC34F9-2DFF-4D62-A993-0B8F6E907780}"/>
          </ac:spMkLst>
        </pc:spChg>
        <pc:spChg chg="add del mod">
          <ac:chgData name="Mayank Pandey" userId="673ee564788effdd" providerId="LiveId" clId="{64325DE5-EF36-40D6-80FF-73E0A248368B}" dt="2022-02-26T19:42:42.864" v="1951" actId="478"/>
          <ac:spMkLst>
            <pc:docMk/>
            <pc:sldMk cId="3341715981" sldId="470"/>
            <ac:spMk id="14" creationId="{077C0180-AABE-4FA9-8704-580A65EB12BC}"/>
          </ac:spMkLst>
        </pc:spChg>
        <pc:spChg chg="add del mod">
          <ac:chgData name="Mayank Pandey" userId="673ee564788effdd" providerId="LiveId" clId="{64325DE5-EF36-40D6-80FF-73E0A248368B}" dt="2022-02-26T19:42:42.864" v="1951" actId="478"/>
          <ac:spMkLst>
            <pc:docMk/>
            <pc:sldMk cId="3341715981" sldId="470"/>
            <ac:spMk id="16" creationId="{43100427-B08D-4257-B16F-2B543C56DFA1}"/>
          </ac:spMkLst>
        </pc:spChg>
        <pc:spChg chg="add del mod">
          <ac:chgData name="Mayank Pandey" userId="673ee564788effdd" providerId="LiveId" clId="{64325DE5-EF36-40D6-80FF-73E0A248368B}" dt="2022-02-26T19:42:42.864" v="1951" actId="478"/>
          <ac:spMkLst>
            <pc:docMk/>
            <pc:sldMk cId="3341715981" sldId="470"/>
            <ac:spMk id="18" creationId="{1E538821-267A-4867-97FD-78D9D8A00A2B}"/>
          </ac:spMkLst>
        </pc:spChg>
        <pc:spChg chg="mod">
          <ac:chgData name="Mayank Pandey" userId="673ee564788effdd" providerId="LiveId" clId="{64325DE5-EF36-40D6-80FF-73E0A248368B}" dt="2022-02-26T19:42:48.107" v="1953" actId="1076"/>
          <ac:spMkLst>
            <pc:docMk/>
            <pc:sldMk cId="3341715981" sldId="470"/>
            <ac:spMk id="25" creationId="{626EAFBD-34C1-4B59-B845-20218677150F}"/>
          </ac:spMkLst>
        </pc:spChg>
        <pc:spChg chg="mod">
          <ac:chgData name="Mayank Pandey" userId="673ee564788effdd" providerId="LiveId" clId="{64325DE5-EF36-40D6-80FF-73E0A248368B}" dt="2022-02-26T19:42:48.107" v="1953" actId="1076"/>
          <ac:spMkLst>
            <pc:docMk/>
            <pc:sldMk cId="3341715981" sldId="470"/>
            <ac:spMk id="26" creationId="{1B1064E8-1097-4847-A654-8263E1FA9F30}"/>
          </ac:spMkLst>
        </pc:spChg>
        <pc:spChg chg="add mod">
          <ac:chgData name="Mayank Pandey" userId="673ee564788effdd" providerId="LiveId" clId="{64325DE5-EF36-40D6-80FF-73E0A248368B}" dt="2022-02-26T19:43:13.396" v="1956" actId="164"/>
          <ac:spMkLst>
            <pc:docMk/>
            <pc:sldMk cId="3341715981" sldId="470"/>
            <ac:spMk id="30" creationId="{537D25F8-08E9-4515-AF36-DAFA09C5C7FA}"/>
          </ac:spMkLst>
        </pc:spChg>
        <pc:spChg chg="add mod">
          <ac:chgData name="Mayank Pandey" userId="673ee564788effdd" providerId="LiveId" clId="{64325DE5-EF36-40D6-80FF-73E0A248368B}" dt="2022-02-26T19:43:13.396" v="1956" actId="164"/>
          <ac:spMkLst>
            <pc:docMk/>
            <pc:sldMk cId="3341715981" sldId="470"/>
            <ac:spMk id="32" creationId="{0B649550-F4CC-4949-9571-ED77E1C4F955}"/>
          </ac:spMkLst>
        </pc:spChg>
        <pc:spChg chg="add mod">
          <ac:chgData name="Mayank Pandey" userId="673ee564788effdd" providerId="LiveId" clId="{64325DE5-EF36-40D6-80FF-73E0A248368B}" dt="2022-02-26T19:43:13.396" v="1956" actId="164"/>
          <ac:spMkLst>
            <pc:docMk/>
            <pc:sldMk cId="3341715981" sldId="470"/>
            <ac:spMk id="33" creationId="{3BE216D8-A153-4D6A-BC2D-CED8F4618C61}"/>
          </ac:spMkLst>
        </pc:spChg>
        <pc:spChg chg="add mod">
          <ac:chgData name="Mayank Pandey" userId="673ee564788effdd" providerId="LiveId" clId="{64325DE5-EF36-40D6-80FF-73E0A248368B}" dt="2022-02-26T19:43:13.396" v="1956" actId="164"/>
          <ac:spMkLst>
            <pc:docMk/>
            <pc:sldMk cId="3341715981" sldId="470"/>
            <ac:spMk id="38" creationId="{DAFBF665-3C93-4EA1-BC3B-1DDCE1B4D988}"/>
          </ac:spMkLst>
        </pc:spChg>
        <pc:spChg chg="add mod">
          <ac:chgData name="Mayank Pandey" userId="673ee564788effdd" providerId="LiveId" clId="{64325DE5-EF36-40D6-80FF-73E0A248368B}" dt="2022-02-26T19:43:13.396" v="1956" actId="164"/>
          <ac:spMkLst>
            <pc:docMk/>
            <pc:sldMk cId="3341715981" sldId="470"/>
            <ac:spMk id="39" creationId="{93EAB5F9-9901-44D7-9B8B-D002F3E05210}"/>
          </ac:spMkLst>
        </pc:spChg>
        <pc:spChg chg="add mod">
          <ac:chgData name="Mayank Pandey" userId="673ee564788effdd" providerId="LiveId" clId="{64325DE5-EF36-40D6-80FF-73E0A248368B}" dt="2022-02-26T19:43:13.396" v="1956" actId="164"/>
          <ac:spMkLst>
            <pc:docMk/>
            <pc:sldMk cId="3341715981" sldId="470"/>
            <ac:spMk id="40" creationId="{A6BF6D99-0333-4A7B-B8BB-D6AE1244C7B6}"/>
          </ac:spMkLst>
        </pc:spChg>
        <pc:spChg chg="add mod">
          <ac:chgData name="Mayank Pandey" userId="673ee564788effdd" providerId="LiveId" clId="{64325DE5-EF36-40D6-80FF-73E0A248368B}" dt="2022-02-26T19:43:13.396" v="1956" actId="164"/>
          <ac:spMkLst>
            <pc:docMk/>
            <pc:sldMk cId="3341715981" sldId="470"/>
            <ac:spMk id="41" creationId="{298E3E6E-5BD2-41C1-B395-D31C9AEC4705}"/>
          </ac:spMkLst>
        </pc:spChg>
        <pc:spChg chg="add mod">
          <ac:chgData name="Mayank Pandey" userId="673ee564788effdd" providerId="LiveId" clId="{64325DE5-EF36-40D6-80FF-73E0A248368B}" dt="2022-02-26T19:43:13.396" v="1956" actId="164"/>
          <ac:spMkLst>
            <pc:docMk/>
            <pc:sldMk cId="3341715981" sldId="470"/>
            <ac:spMk id="42" creationId="{13DB64DC-A4B0-403F-A0A8-5623C1660577}"/>
          </ac:spMkLst>
        </pc:spChg>
        <pc:spChg chg="add mod">
          <ac:chgData name="Mayank Pandey" userId="673ee564788effdd" providerId="LiveId" clId="{64325DE5-EF36-40D6-80FF-73E0A248368B}" dt="2022-02-26T19:43:13.396" v="1956" actId="164"/>
          <ac:spMkLst>
            <pc:docMk/>
            <pc:sldMk cId="3341715981" sldId="470"/>
            <ac:spMk id="44" creationId="{0E584906-6EE7-4C76-BF7A-1F007ADC7F5A}"/>
          </ac:spMkLst>
        </pc:spChg>
        <pc:grpChg chg="add mod">
          <ac:chgData name="Mayank Pandey" userId="673ee564788effdd" providerId="LiveId" clId="{64325DE5-EF36-40D6-80FF-73E0A248368B}" dt="2022-02-26T19:43:13.396" v="1956" actId="164"/>
          <ac:grpSpMkLst>
            <pc:docMk/>
            <pc:sldMk cId="3341715981" sldId="470"/>
            <ac:grpSpMk id="22" creationId="{F5C89118-EFC9-4453-A23B-FE9CD5DAF259}"/>
          </ac:grpSpMkLst>
        </pc:grpChg>
        <pc:grpChg chg="mod">
          <ac:chgData name="Mayank Pandey" userId="673ee564788effdd" providerId="LiveId" clId="{64325DE5-EF36-40D6-80FF-73E0A248368B}" dt="2022-02-26T19:42:48.107" v="1953" actId="1076"/>
          <ac:grpSpMkLst>
            <pc:docMk/>
            <pc:sldMk cId="3341715981" sldId="470"/>
            <ac:grpSpMk id="23" creationId="{13640CF0-4091-45BB-A664-EECA7CFF9B8A}"/>
          </ac:grpSpMkLst>
        </pc:grpChg>
        <pc:grpChg chg="add mod">
          <ac:chgData name="Mayank Pandey" userId="673ee564788effdd" providerId="LiveId" clId="{64325DE5-EF36-40D6-80FF-73E0A248368B}" dt="2022-02-26T19:43:13.396" v="1956" actId="164"/>
          <ac:grpSpMkLst>
            <pc:docMk/>
            <pc:sldMk cId="3341715981" sldId="470"/>
            <ac:grpSpMk id="45" creationId="{01341139-00B1-46DD-AC6F-97884E415688}"/>
          </ac:grpSpMkLst>
        </pc:grpChg>
        <pc:picChg chg="add del mod">
          <ac:chgData name="Mayank Pandey" userId="673ee564788effdd" providerId="LiveId" clId="{64325DE5-EF36-40D6-80FF-73E0A248368B}" dt="2022-02-26T19:42:42.864" v="1951" actId="478"/>
          <ac:picMkLst>
            <pc:docMk/>
            <pc:sldMk cId="3341715981" sldId="470"/>
            <ac:picMk id="4" creationId="{F2C73E8A-FA60-49E5-9C06-1408F2F4790F}"/>
          </ac:picMkLst>
        </pc:picChg>
        <pc:picChg chg="add del mod">
          <ac:chgData name="Mayank Pandey" userId="673ee564788effdd" providerId="LiveId" clId="{64325DE5-EF36-40D6-80FF-73E0A248368B}" dt="2022-02-26T19:42:42.864" v="1951" actId="478"/>
          <ac:picMkLst>
            <pc:docMk/>
            <pc:sldMk cId="3341715981" sldId="470"/>
            <ac:picMk id="5" creationId="{7D01CDB5-334B-48AE-BBDA-E975C6E72DF7}"/>
          </ac:picMkLst>
        </pc:picChg>
        <pc:picChg chg="add del mod">
          <ac:chgData name="Mayank Pandey" userId="673ee564788effdd" providerId="LiveId" clId="{64325DE5-EF36-40D6-80FF-73E0A248368B}" dt="2022-02-26T19:42:42.864" v="1951" actId="478"/>
          <ac:picMkLst>
            <pc:docMk/>
            <pc:sldMk cId="3341715981" sldId="470"/>
            <ac:picMk id="13" creationId="{B7E29631-10E7-49CB-BEE8-C4E9686B13F8}"/>
          </ac:picMkLst>
        </pc:picChg>
        <pc:picChg chg="add del mod">
          <ac:chgData name="Mayank Pandey" userId="673ee564788effdd" providerId="LiveId" clId="{64325DE5-EF36-40D6-80FF-73E0A248368B}" dt="2022-02-26T19:42:42.864" v="1951" actId="478"/>
          <ac:picMkLst>
            <pc:docMk/>
            <pc:sldMk cId="3341715981" sldId="470"/>
            <ac:picMk id="19" creationId="{6B7ED734-ED86-445B-A29C-35BC37FCC07E}"/>
          </ac:picMkLst>
        </pc:picChg>
        <pc:picChg chg="add del mod">
          <ac:chgData name="Mayank Pandey" userId="673ee564788effdd" providerId="LiveId" clId="{64325DE5-EF36-40D6-80FF-73E0A248368B}" dt="2022-02-26T19:42:42.864" v="1951" actId="478"/>
          <ac:picMkLst>
            <pc:docMk/>
            <pc:sldMk cId="3341715981" sldId="470"/>
            <ac:picMk id="20" creationId="{966A8055-C7B8-465B-82EA-B232301A9D5E}"/>
          </ac:picMkLst>
        </pc:picChg>
        <pc:picChg chg="add del mod">
          <ac:chgData name="Mayank Pandey" userId="673ee564788effdd" providerId="LiveId" clId="{64325DE5-EF36-40D6-80FF-73E0A248368B}" dt="2022-02-26T19:42:42.864" v="1951" actId="478"/>
          <ac:picMkLst>
            <pc:docMk/>
            <pc:sldMk cId="3341715981" sldId="470"/>
            <ac:picMk id="21" creationId="{D905E8F2-115A-4BE6-A9FA-2050D4D2F518}"/>
          </ac:picMkLst>
        </pc:picChg>
        <pc:picChg chg="mod">
          <ac:chgData name="Mayank Pandey" userId="673ee564788effdd" providerId="LiveId" clId="{64325DE5-EF36-40D6-80FF-73E0A248368B}" dt="2022-02-26T19:42:48.107" v="1953" actId="1076"/>
          <ac:picMkLst>
            <pc:docMk/>
            <pc:sldMk cId="3341715981" sldId="470"/>
            <ac:picMk id="24" creationId="{05C2FC7E-9662-482F-86F7-F14B1A58A599}"/>
          </ac:picMkLst>
        </pc:picChg>
        <pc:picChg chg="mod">
          <ac:chgData name="Mayank Pandey" userId="673ee564788effdd" providerId="LiveId" clId="{64325DE5-EF36-40D6-80FF-73E0A248368B}" dt="2022-02-26T19:42:48.107" v="1953" actId="1076"/>
          <ac:picMkLst>
            <pc:docMk/>
            <pc:sldMk cId="3341715981" sldId="470"/>
            <ac:picMk id="27" creationId="{B598F57E-804B-4418-92AA-FC088D28214D}"/>
          </ac:picMkLst>
        </pc:picChg>
        <pc:picChg chg="mod">
          <ac:chgData name="Mayank Pandey" userId="673ee564788effdd" providerId="LiveId" clId="{64325DE5-EF36-40D6-80FF-73E0A248368B}" dt="2022-02-26T19:42:48.107" v="1953" actId="1076"/>
          <ac:picMkLst>
            <pc:docMk/>
            <pc:sldMk cId="3341715981" sldId="470"/>
            <ac:picMk id="28" creationId="{49EDAC11-69E8-4A9D-8D8E-5D24EA2B01DD}"/>
          </ac:picMkLst>
        </pc:picChg>
        <pc:picChg chg="add mod">
          <ac:chgData name="Mayank Pandey" userId="673ee564788effdd" providerId="LiveId" clId="{64325DE5-EF36-40D6-80FF-73E0A248368B}" dt="2022-02-26T19:43:13.396" v="1956" actId="164"/>
          <ac:picMkLst>
            <pc:docMk/>
            <pc:sldMk cId="3341715981" sldId="470"/>
            <ac:picMk id="35" creationId="{9C0B080D-0D6F-4715-8B78-0F20306A7C01}"/>
          </ac:picMkLst>
        </pc:picChg>
        <pc:picChg chg="add mod">
          <ac:chgData name="Mayank Pandey" userId="673ee564788effdd" providerId="LiveId" clId="{64325DE5-EF36-40D6-80FF-73E0A248368B}" dt="2022-02-26T19:43:13.396" v="1956" actId="164"/>
          <ac:picMkLst>
            <pc:docMk/>
            <pc:sldMk cId="3341715981" sldId="470"/>
            <ac:picMk id="36" creationId="{E117D856-2DD2-4DDE-A91E-30E206FC090B}"/>
          </ac:picMkLst>
        </pc:picChg>
        <pc:picChg chg="add mod">
          <ac:chgData name="Mayank Pandey" userId="673ee564788effdd" providerId="LiveId" clId="{64325DE5-EF36-40D6-80FF-73E0A248368B}" dt="2022-02-26T19:43:13.396" v="1956" actId="164"/>
          <ac:picMkLst>
            <pc:docMk/>
            <pc:sldMk cId="3341715981" sldId="470"/>
            <ac:picMk id="37" creationId="{763041B1-4549-4EF8-BEFD-563F26BD80B0}"/>
          </ac:picMkLst>
        </pc:picChg>
        <pc:picChg chg="add mod">
          <ac:chgData name="Mayank Pandey" userId="673ee564788effdd" providerId="LiveId" clId="{64325DE5-EF36-40D6-80FF-73E0A248368B}" dt="2022-02-26T19:43:13.396" v="1956" actId="164"/>
          <ac:picMkLst>
            <pc:docMk/>
            <pc:sldMk cId="3341715981" sldId="470"/>
            <ac:picMk id="43" creationId="{2E5C339B-F4F8-4329-83E0-C6E712E84249}"/>
          </ac:picMkLst>
        </pc:picChg>
        <pc:cxnChg chg="add del mod">
          <ac:chgData name="Mayank Pandey" userId="673ee564788effdd" providerId="LiveId" clId="{64325DE5-EF36-40D6-80FF-73E0A248368B}" dt="2022-02-26T19:42:42.864" v="1951" actId="478"/>
          <ac:cxnSpMkLst>
            <pc:docMk/>
            <pc:sldMk cId="3341715981" sldId="470"/>
            <ac:cxnSpMk id="11" creationId="{CBE4534A-8CEA-4D09-920C-F63E941E59ED}"/>
          </ac:cxnSpMkLst>
        </pc:cxnChg>
        <pc:cxnChg chg="add del mod">
          <ac:chgData name="Mayank Pandey" userId="673ee564788effdd" providerId="LiveId" clId="{64325DE5-EF36-40D6-80FF-73E0A248368B}" dt="2022-02-26T19:42:42.864" v="1951" actId="478"/>
          <ac:cxnSpMkLst>
            <pc:docMk/>
            <pc:sldMk cId="3341715981" sldId="470"/>
            <ac:cxnSpMk id="12" creationId="{4EB21261-F946-4844-B2F0-8E445AB0563B}"/>
          </ac:cxnSpMkLst>
        </pc:cxnChg>
        <pc:cxnChg chg="add del mod">
          <ac:chgData name="Mayank Pandey" userId="673ee564788effdd" providerId="LiveId" clId="{64325DE5-EF36-40D6-80FF-73E0A248368B}" dt="2022-02-26T19:42:42.864" v="1951" actId="478"/>
          <ac:cxnSpMkLst>
            <pc:docMk/>
            <pc:sldMk cId="3341715981" sldId="470"/>
            <ac:cxnSpMk id="15" creationId="{ED8DE103-E8E1-4490-BC0B-9BF675156928}"/>
          </ac:cxnSpMkLst>
        </pc:cxnChg>
        <pc:cxnChg chg="add del mod">
          <ac:chgData name="Mayank Pandey" userId="673ee564788effdd" providerId="LiveId" clId="{64325DE5-EF36-40D6-80FF-73E0A248368B}" dt="2022-02-26T19:42:42.864" v="1951" actId="478"/>
          <ac:cxnSpMkLst>
            <pc:docMk/>
            <pc:sldMk cId="3341715981" sldId="470"/>
            <ac:cxnSpMk id="17" creationId="{B1E2931E-558B-4F68-8EA7-0AEC642A9B13}"/>
          </ac:cxnSpMkLst>
        </pc:cxnChg>
        <pc:cxnChg chg="add mod">
          <ac:chgData name="Mayank Pandey" userId="673ee564788effdd" providerId="LiveId" clId="{64325DE5-EF36-40D6-80FF-73E0A248368B}" dt="2022-02-26T19:43:13.396" v="1956" actId="164"/>
          <ac:cxnSpMkLst>
            <pc:docMk/>
            <pc:sldMk cId="3341715981" sldId="470"/>
            <ac:cxnSpMk id="29" creationId="{B660C44B-3CB3-4091-9F01-CE96602BE439}"/>
          </ac:cxnSpMkLst>
        </pc:cxnChg>
        <pc:cxnChg chg="add mod">
          <ac:chgData name="Mayank Pandey" userId="673ee564788effdd" providerId="LiveId" clId="{64325DE5-EF36-40D6-80FF-73E0A248368B}" dt="2022-02-26T19:43:13.396" v="1956" actId="164"/>
          <ac:cxnSpMkLst>
            <pc:docMk/>
            <pc:sldMk cId="3341715981" sldId="470"/>
            <ac:cxnSpMk id="31" creationId="{81D3D308-84DE-427E-9252-DE2DEF39348A}"/>
          </ac:cxnSpMkLst>
        </pc:cxnChg>
        <pc:cxnChg chg="add mod">
          <ac:chgData name="Mayank Pandey" userId="673ee564788effdd" providerId="LiveId" clId="{64325DE5-EF36-40D6-80FF-73E0A248368B}" dt="2022-02-26T19:43:13.396" v="1956" actId="164"/>
          <ac:cxnSpMkLst>
            <pc:docMk/>
            <pc:sldMk cId="3341715981" sldId="470"/>
            <ac:cxnSpMk id="34" creationId="{D3DD88AB-98D6-4008-9A53-BF60C5A71C67}"/>
          </ac:cxnSpMkLst>
        </pc:cxnChg>
      </pc:sldChg>
      <pc:sldChg chg="delSp modSp add mod ord">
        <pc:chgData name="Mayank Pandey" userId="673ee564788effdd" providerId="LiveId" clId="{64325DE5-EF36-40D6-80FF-73E0A248368B}" dt="2022-02-26T19:42:35.058" v="1950"/>
        <pc:sldMkLst>
          <pc:docMk/>
          <pc:sldMk cId="3932639277" sldId="471"/>
        </pc:sldMkLst>
        <pc:spChg chg="mod">
          <ac:chgData name="Mayank Pandey" userId="673ee564788effdd" providerId="LiveId" clId="{64325DE5-EF36-40D6-80FF-73E0A248368B}" dt="2022-02-26T19:42:02.089" v="1930" actId="20577"/>
          <ac:spMkLst>
            <pc:docMk/>
            <pc:sldMk cId="3932639277" sldId="471"/>
            <ac:spMk id="2" creationId="{0F02F8DF-4886-40DC-A5E0-2650C907D5EC}"/>
          </ac:spMkLst>
        </pc:spChg>
        <pc:spChg chg="mod">
          <ac:chgData name="Mayank Pandey" userId="673ee564788effdd" providerId="LiveId" clId="{64325DE5-EF36-40D6-80FF-73E0A248368B}" dt="2022-02-26T19:42:18.510" v="1936" actId="1076"/>
          <ac:spMkLst>
            <pc:docMk/>
            <pc:sldMk cId="3932639277" sldId="471"/>
            <ac:spMk id="7" creationId="{AA380A03-EDE2-4467-BFA7-E3132CF34586}"/>
          </ac:spMkLst>
        </pc:spChg>
        <pc:spChg chg="mod">
          <ac:chgData name="Mayank Pandey" userId="673ee564788effdd" providerId="LiveId" clId="{64325DE5-EF36-40D6-80FF-73E0A248368B}" dt="2022-02-26T19:42:18.510" v="1936" actId="1076"/>
          <ac:spMkLst>
            <pc:docMk/>
            <pc:sldMk cId="3932639277" sldId="471"/>
            <ac:spMk id="8" creationId="{C34D7C90-1963-43B1-AA9D-76C8079303C1}"/>
          </ac:spMkLst>
        </pc:spChg>
        <pc:spChg chg="mod">
          <ac:chgData name="Mayank Pandey" userId="673ee564788effdd" providerId="LiveId" clId="{64325DE5-EF36-40D6-80FF-73E0A248368B}" dt="2022-02-26T19:42:18.510" v="1936" actId="1076"/>
          <ac:spMkLst>
            <pc:docMk/>
            <pc:sldMk cId="3932639277" sldId="471"/>
            <ac:spMk id="9" creationId="{5D96D89C-942E-45B1-86FF-C54B4C2F20F9}"/>
          </ac:spMkLst>
        </pc:spChg>
        <pc:spChg chg="mod">
          <ac:chgData name="Mayank Pandey" userId="673ee564788effdd" providerId="LiveId" clId="{64325DE5-EF36-40D6-80FF-73E0A248368B}" dt="2022-02-26T19:42:18.510" v="1936" actId="1076"/>
          <ac:spMkLst>
            <pc:docMk/>
            <pc:sldMk cId="3932639277" sldId="471"/>
            <ac:spMk id="10" creationId="{3BAC34F9-2DFF-4D62-A993-0B8F6E907780}"/>
          </ac:spMkLst>
        </pc:spChg>
        <pc:spChg chg="del">
          <ac:chgData name="Mayank Pandey" userId="673ee564788effdd" providerId="LiveId" clId="{64325DE5-EF36-40D6-80FF-73E0A248368B}" dt="2022-02-26T19:42:11.504" v="1935" actId="478"/>
          <ac:spMkLst>
            <pc:docMk/>
            <pc:sldMk cId="3932639277" sldId="471"/>
            <ac:spMk id="14" creationId="{077C0180-AABE-4FA9-8704-580A65EB12BC}"/>
          </ac:spMkLst>
        </pc:spChg>
        <pc:spChg chg="mod">
          <ac:chgData name="Mayank Pandey" userId="673ee564788effdd" providerId="LiveId" clId="{64325DE5-EF36-40D6-80FF-73E0A248368B}" dt="2022-02-26T19:42:29.032" v="1948" actId="20577"/>
          <ac:spMkLst>
            <pc:docMk/>
            <pc:sldMk cId="3932639277" sldId="471"/>
            <ac:spMk id="16" creationId="{43100427-B08D-4257-B16F-2B543C56DFA1}"/>
          </ac:spMkLst>
        </pc:spChg>
        <pc:spChg chg="del mod">
          <ac:chgData name="Mayank Pandey" userId="673ee564788effdd" providerId="LiveId" clId="{64325DE5-EF36-40D6-80FF-73E0A248368B}" dt="2022-02-26T19:42:10.131" v="1934" actId="478"/>
          <ac:spMkLst>
            <pc:docMk/>
            <pc:sldMk cId="3932639277" sldId="471"/>
            <ac:spMk id="18" creationId="{1E538821-267A-4867-97FD-78D9D8A00A2B}"/>
          </ac:spMkLst>
        </pc:spChg>
        <pc:picChg chg="mod">
          <ac:chgData name="Mayank Pandey" userId="673ee564788effdd" providerId="LiveId" clId="{64325DE5-EF36-40D6-80FF-73E0A248368B}" dt="2022-02-26T19:42:18.510" v="1936" actId="1076"/>
          <ac:picMkLst>
            <pc:docMk/>
            <pc:sldMk cId="3932639277" sldId="471"/>
            <ac:picMk id="4" creationId="{F2C73E8A-FA60-49E5-9C06-1408F2F4790F}"/>
          </ac:picMkLst>
        </pc:picChg>
        <pc:picChg chg="del">
          <ac:chgData name="Mayank Pandey" userId="673ee564788effdd" providerId="LiveId" clId="{64325DE5-EF36-40D6-80FF-73E0A248368B}" dt="2022-02-26T19:42:06.871" v="1931" actId="478"/>
          <ac:picMkLst>
            <pc:docMk/>
            <pc:sldMk cId="3932639277" sldId="471"/>
            <ac:picMk id="13" creationId="{B7E29631-10E7-49CB-BEE8-C4E9686B13F8}"/>
          </ac:picMkLst>
        </pc:picChg>
        <pc:picChg chg="mod">
          <ac:chgData name="Mayank Pandey" userId="673ee564788effdd" providerId="LiveId" clId="{64325DE5-EF36-40D6-80FF-73E0A248368B}" dt="2022-02-26T19:42:18.510" v="1936" actId="1076"/>
          <ac:picMkLst>
            <pc:docMk/>
            <pc:sldMk cId="3932639277" sldId="471"/>
            <ac:picMk id="19" creationId="{6B7ED734-ED86-445B-A29C-35BC37FCC07E}"/>
          </ac:picMkLst>
        </pc:picChg>
        <pc:picChg chg="mod">
          <ac:chgData name="Mayank Pandey" userId="673ee564788effdd" providerId="LiveId" clId="{64325DE5-EF36-40D6-80FF-73E0A248368B}" dt="2022-02-26T19:42:18.510" v="1936" actId="1076"/>
          <ac:picMkLst>
            <pc:docMk/>
            <pc:sldMk cId="3932639277" sldId="471"/>
            <ac:picMk id="20" creationId="{966A8055-C7B8-465B-82EA-B232301A9D5E}"/>
          </ac:picMkLst>
        </pc:picChg>
        <pc:picChg chg="mod">
          <ac:chgData name="Mayank Pandey" userId="673ee564788effdd" providerId="LiveId" clId="{64325DE5-EF36-40D6-80FF-73E0A248368B}" dt="2022-02-26T19:42:18.510" v="1936" actId="1076"/>
          <ac:picMkLst>
            <pc:docMk/>
            <pc:sldMk cId="3932639277" sldId="471"/>
            <ac:picMk id="21" creationId="{D905E8F2-115A-4BE6-A9FA-2050D4D2F518}"/>
          </ac:picMkLst>
        </pc:picChg>
        <pc:cxnChg chg="mod">
          <ac:chgData name="Mayank Pandey" userId="673ee564788effdd" providerId="LiveId" clId="{64325DE5-EF36-40D6-80FF-73E0A248368B}" dt="2022-02-26T19:42:18.510" v="1936" actId="1076"/>
          <ac:cxnSpMkLst>
            <pc:docMk/>
            <pc:sldMk cId="3932639277" sldId="471"/>
            <ac:cxnSpMk id="11" creationId="{CBE4534A-8CEA-4D09-920C-F63E941E59ED}"/>
          </ac:cxnSpMkLst>
        </pc:cxnChg>
        <pc:cxnChg chg="mod">
          <ac:chgData name="Mayank Pandey" userId="673ee564788effdd" providerId="LiveId" clId="{64325DE5-EF36-40D6-80FF-73E0A248368B}" dt="2022-02-26T19:42:18.510" v="1936" actId="1076"/>
          <ac:cxnSpMkLst>
            <pc:docMk/>
            <pc:sldMk cId="3932639277" sldId="471"/>
            <ac:cxnSpMk id="12" creationId="{4EB21261-F946-4844-B2F0-8E445AB0563B}"/>
          </ac:cxnSpMkLst>
        </pc:cxnChg>
        <pc:cxnChg chg="del mod">
          <ac:chgData name="Mayank Pandey" userId="673ee564788effdd" providerId="LiveId" clId="{64325DE5-EF36-40D6-80FF-73E0A248368B}" dt="2022-02-26T19:42:08.817" v="1932" actId="478"/>
          <ac:cxnSpMkLst>
            <pc:docMk/>
            <pc:sldMk cId="3932639277" sldId="471"/>
            <ac:cxnSpMk id="15" creationId="{ED8DE103-E8E1-4490-BC0B-9BF675156928}"/>
          </ac:cxnSpMkLst>
        </pc:cxnChg>
        <pc:cxnChg chg="mod">
          <ac:chgData name="Mayank Pandey" userId="673ee564788effdd" providerId="LiveId" clId="{64325DE5-EF36-40D6-80FF-73E0A248368B}" dt="2022-02-26T19:42:18.510" v="1936" actId="1076"/>
          <ac:cxnSpMkLst>
            <pc:docMk/>
            <pc:sldMk cId="3932639277" sldId="471"/>
            <ac:cxnSpMk id="17" creationId="{B1E2931E-558B-4F68-8EA7-0AEC642A9B13}"/>
          </ac:cxnSpMkLst>
        </pc:cxnChg>
      </pc:sldChg>
      <pc:sldChg chg="modSp add mod ord">
        <pc:chgData name="Mayank Pandey" userId="673ee564788effdd" providerId="LiveId" clId="{64325DE5-EF36-40D6-80FF-73E0A248368B}" dt="2022-02-26T19:47:41.312" v="2156" actId="20577"/>
        <pc:sldMkLst>
          <pc:docMk/>
          <pc:sldMk cId="3866919422" sldId="472"/>
        </pc:sldMkLst>
        <pc:spChg chg="mod">
          <ac:chgData name="Mayank Pandey" userId="673ee564788effdd" providerId="LiveId" clId="{64325DE5-EF36-40D6-80FF-73E0A248368B}" dt="2022-02-26T19:45:20.827" v="2010" actId="20577"/>
          <ac:spMkLst>
            <pc:docMk/>
            <pc:sldMk cId="3866919422" sldId="472"/>
            <ac:spMk id="2" creationId="{0F02F8DF-4886-40DC-A5E0-2650C907D5EC}"/>
          </ac:spMkLst>
        </pc:spChg>
        <pc:spChg chg="mod">
          <ac:chgData name="Mayank Pandey" userId="673ee564788effdd" providerId="LiveId" clId="{64325DE5-EF36-40D6-80FF-73E0A248368B}" dt="2022-02-26T19:47:41.312" v="2156" actId="20577"/>
          <ac:spMkLst>
            <pc:docMk/>
            <pc:sldMk cId="3866919422" sldId="472"/>
            <ac:spMk id="3" creationId="{B883795B-C411-43A9-900F-E9BD4E952CF7}"/>
          </ac:spMkLst>
        </pc:spChg>
      </pc:sldChg>
      <pc:sldChg chg="add">
        <pc:chgData name="Mayank Pandey" userId="673ee564788effdd" providerId="LiveId" clId="{64325DE5-EF36-40D6-80FF-73E0A248368B}" dt="2022-02-26T19:53:13.393" v="2286"/>
        <pc:sldMkLst>
          <pc:docMk/>
          <pc:sldMk cId="2782330022" sldId="473"/>
        </pc:sldMkLst>
      </pc:sldChg>
      <pc:sldChg chg="add">
        <pc:chgData name="Mayank Pandey" userId="673ee564788effdd" providerId="LiveId" clId="{64325DE5-EF36-40D6-80FF-73E0A248368B}" dt="2022-02-27T11:22:01.386" v="2312"/>
        <pc:sldMkLst>
          <pc:docMk/>
          <pc:sldMk cId="1245816306" sldId="474"/>
        </pc:sldMkLst>
      </pc:sldChg>
      <pc:sldChg chg="delSp modSp add mod">
        <pc:chgData name="Mayank Pandey" userId="673ee564788effdd" providerId="LiveId" clId="{64325DE5-EF36-40D6-80FF-73E0A248368B}" dt="2022-02-27T11:32:44.206" v="2497" actId="2710"/>
        <pc:sldMkLst>
          <pc:docMk/>
          <pc:sldMk cId="1864236473" sldId="475"/>
        </pc:sldMkLst>
        <pc:spChg chg="mod">
          <ac:chgData name="Mayank Pandey" userId="673ee564788effdd" providerId="LiveId" clId="{64325DE5-EF36-40D6-80FF-73E0A248368B}" dt="2022-02-27T11:30:05.520" v="2372" actId="20577"/>
          <ac:spMkLst>
            <pc:docMk/>
            <pc:sldMk cId="1864236473" sldId="475"/>
            <ac:spMk id="2" creationId="{0F02F8DF-4886-40DC-A5E0-2650C907D5EC}"/>
          </ac:spMkLst>
        </pc:spChg>
        <pc:spChg chg="mod">
          <ac:chgData name="Mayank Pandey" userId="673ee564788effdd" providerId="LiveId" clId="{64325DE5-EF36-40D6-80FF-73E0A248368B}" dt="2022-02-27T11:32:44.206" v="2497" actId="2710"/>
          <ac:spMkLst>
            <pc:docMk/>
            <pc:sldMk cId="1864236473" sldId="475"/>
            <ac:spMk id="3" creationId="{B883795B-C411-43A9-900F-E9BD4E952CF7}"/>
          </ac:spMkLst>
        </pc:spChg>
        <pc:grpChg chg="del">
          <ac:chgData name="Mayank Pandey" userId="673ee564788effdd" providerId="LiveId" clId="{64325DE5-EF36-40D6-80FF-73E0A248368B}" dt="2022-02-27T11:30:08.925" v="2373" actId="478"/>
          <ac:grpSpMkLst>
            <pc:docMk/>
            <pc:sldMk cId="1864236473" sldId="475"/>
            <ac:grpSpMk id="4" creationId="{A70F533F-C69B-4538-9DFD-262A2799E64D}"/>
          </ac:grpSpMkLst>
        </pc:grpChg>
      </pc:sldChg>
      <pc:sldChg chg="addSp modSp add mod">
        <pc:chgData name="Mayank Pandey" userId="673ee564788effdd" providerId="LiveId" clId="{64325DE5-EF36-40D6-80FF-73E0A248368B}" dt="2022-02-27T11:36:15.585" v="2632" actId="404"/>
        <pc:sldMkLst>
          <pc:docMk/>
          <pc:sldMk cId="3059696257" sldId="476"/>
        </pc:sldMkLst>
        <pc:spChg chg="mod">
          <ac:chgData name="Mayank Pandey" userId="673ee564788effdd" providerId="LiveId" clId="{64325DE5-EF36-40D6-80FF-73E0A248368B}" dt="2022-02-27T11:35:21.548" v="2618" actId="20577"/>
          <ac:spMkLst>
            <pc:docMk/>
            <pc:sldMk cId="3059696257" sldId="476"/>
            <ac:spMk id="2" creationId="{0F02F8DF-4886-40DC-A5E0-2650C907D5EC}"/>
          </ac:spMkLst>
        </pc:spChg>
        <pc:spChg chg="mod">
          <ac:chgData name="Mayank Pandey" userId="673ee564788effdd" providerId="LiveId" clId="{64325DE5-EF36-40D6-80FF-73E0A248368B}" dt="2022-02-27T11:35:57.322" v="2626" actId="14100"/>
          <ac:spMkLst>
            <pc:docMk/>
            <pc:sldMk cId="3059696257" sldId="476"/>
            <ac:spMk id="3" creationId="{B883795B-C411-43A9-900F-E9BD4E952CF7}"/>
          </ac:spMkLst>
        </pc:spChg>
        <pc:spChg chg="add mod">
          <ac:chgData name="Mayank Pandey" userId="673ee564788effdd" providerId="LiveId" clId="{64325DE5-EF36-40D6-80FF-73E0A248368B}" dt="2022-02-27T11:36:15.585" v="2632" actId="404"/>
          <ac:spMkLst>
            <pc:docMk/>
            <pc:sldMk cId="3059696257" sldId="476"/>
            <ac:spMk id="4" creationId="{79891DE4-4F52-49C7-A68C-9FDBCE352595}"/>
          </ac:spMkLst>
        </pc:spChg>
        <pc:spChg chg="add mod">
          <ac:chgData name="Mayank Pandey" userId="673ee564788effdd" providerId="LiveId" clId="{64325DE5-EF36-40D6-80FF-73E0A248368B}" dt="2022-02-27T11:36:15.585" v="2632" actId="404"/>
          <ac:spMkLst>
            <pc:docMk/>
            <pc:sldMk cId="3059696257" sldId="476"/>
            <ac:spMk id="5" creationId="{4778F330-2F0C-4E6D-ACDE-60EC500C0C18}"/>
          </ac:spMkLst>
        </pc:spChg>
        <pc:spChg chg="add mod">
          <ac:chgData name="Mayank Pandey" userId="673ee564788effdd" providerId="LiveId" clId="{64325DE5-EF36-40D6-80FF-73E0A248368B}" dt="2022-02-27T11:36:15.585" v="2632" actId="404"/>
          <ac:spMkLst>
            <pc:docMk/>
            <pc:sldMk cId="3059696257" sldId="476"/>
            <ac:spMk id="8" creationId="{A14024FA-6627-42B3-89CC-5507D252B2B4}"/>
          </ac:spMkLst>
        </pc:spChg>
        <pc:spChg chg="add mod">
          <ac:chgData name="Mayank Pandey" userId="673ee564788effdd" providerId="LiveId" clId="{64325DE5-EF36-40D6-80FF-73E0A248368B}" dt="2022-02-27T11:36:15.585" v="2632" actId="404"/>
          <ac:spMkLst>
            <pc:docMk/>
            <pc:sldMk cId="3059696257" sldId="476"/>
            <ac:spMk id="9" creationId="{8CDC97A6-7BFE-47EF-9ADA-1A2EAF9583BF}"/>
          </ac:spMkLst>
        </pc:spChg>
        <pc:spChg chg="add mod">
          <ac:chgData name="Mayank Pandey" userId="673ee564788effdd" providerId="LiveId" clId="{64325DE5-EF36-40D6-80FF-73E0A248368B}" dt="2022-02-27T11:36:15.585" v="2632" actId="404"/>
          <ac:spMkLst>
            <pc:docMk/>
            <pc:sldMk cId="3059696257" sldId="476"/>
            <ac:spMk id="10" creationId="{CE5D2F94-4F0F-4C70-B02B-9E6073F8113C}"/>
          </ac:spMkLst>
        </pc:spChg>
        <pc:spChg chg="add mod">
          <ac:chgData name="Mayank Pandey" userId="673ee564788effdd" providerId="LiveId" clId="{64325DE5-EF36-40D6-80FF-73E0A248368B}" dt="2022-02-27T11:36:15.585" v="2632" actId="404"/>
          <ac:spMkLst>
            <pc:docMk/>
            <pc:sldMk cId="3059696257" sldId="476"/>
            <ac:spMk id="11" creationId="{E4FCCA66-E65B-4489-9B65-DDDD585DA2B9}"/>
          </ac:spMkLst>
        </pc:spChg>
        <pc:spChg chg="add mod">
          <ac:chgData name="Mayank Pandey" userId="673ee564788effdd" providerId="LiveId" clId="{64325DE5-EF36-40D6-80FF-73E0A248368B}" dt="2022-02-27T11:36:15.585" v="2632" actId="404"/>
          <ac:spMkLst>
            <pc:docMk/>
            <pc:sldMk cId="3059696257" sldId="476"/>
            <ac:spMk id="12" creationId="{9DF3F6EC-F58B-4D2D-919F-BED2772504F9}"/>
          </ac:spMkLst>
        </pc:spChg>
        <pc:spChg chg="mod">
          <ac:chgData name="Mayank Pandey" userId="673ee564788effdd" providerId="LiveId" clId="{64325DE5-EF36-40D6-80FF-73E0A248368B}" dt="2022-02-27T11:36:15.585" v="2632" actId="404"/>
          <ac:spMkLst>
            <pc:docMk/>
            <pc:sldMk cId="3059696257" sldId="476"/>
            <ac:spMk id="15" creationId="{2D9D50BE-BE61-468E-B840-0BD426CB6570}"/>
          </ac:spMkLst>
        </pc:spChg>
        <pc:spChg chg="mod">
          <ac:chgData name="Mayank Pandey" userId="673ee564788effdd" providerId="LiveId" clId="{64325DE5-EF36-40D6-80FF-73E0A248368B}" dt="2022-02-27T11:36:15.585" v="2632" actId="404"/>
          <ac:spMkLst>
            <pc:docMk/>
            <pc:sldMk cId="3059696257" sldId="476"/>
            <ac:spMk id="19" creationId="{FA4F2A55-3CC9-42CC-B653-B894036AF87F}"/>
          </ac:spMkLst>
        </pc:spChg>
        <pc:spChg chg="mod">
          <ac:chgData name="Mayank Pandey" userId="673ee564788effdd" providerId="LiveId" clId="{64325DE5-EF36-40D6-80FF-73E0A248368B}" dt="2022-02-27T11:36:15.585" v="2632" actId="404"/>
          <ac:spMkLst>
            <pc:docMk/>
            <pc:sldMk cId="3059696257" sldId="476"/>
            <ac:spMk id="21" creationId="{D900F66F-D0CD-46AD-AFA1-5DF30E11281C}"/>
          </ac:spMkLst>
        </pc:spChg>
        <pc:spChg chg="add mod">
          <ac:chgData name="Mayank Pandey" userId="673ee564788effdd" providerId="LiveId" clId="{64325DE5-EF36-40D6-80FF-73E0A248368B}" dt="2022-02-27T11:36:15.585" v="2632" actId="404"/>
          <ac:spMkLst>
            <pc:docMk/>
            <pc:sldMk cId="3059696257" sldId="476"/>
            <ac:spMk id="23" creationId="{B60BF2B0-3651-4798-92E8-8F6B0A4C02E0}"/>
          </ac:spMkLst>
        </pc:spChg>
        <pc:spChg chg="mod">
          <ac:chgData name="Mayank Pandey" userId="673ee564788effdd" providerId="LiveId" clId="{64325DE5-EF36-40D6-80FF-73E0A248368B}" dt="2022-02-27T11:36:15.585" v="2632" actId="404"/>
          <ac:spMkLst>
            <pc:docMk/>
            <pc:sldMk cId="3059696257" sldId="476"/>
            <ac:spMk id="26" creationId="{92CF2E63-C984-4B26-854A-4C1E38D90195}"/>
          </ac:spMkLst>
        </pc:spChg>
        <pc:spChg chg="mod">
          <ac:chgData name="Mayank Pandey" userId="673ee564788effdd" providerId="LiveId" clId="{64325DE5-EF36-40D6-80FF-73E0A248368B}" dt="2022-02-27T11:36:15.585" v="2632" actId="404"/>
          <ac:spMkLst>
            <pc:docMk/>
            <pc:sldMk cId="3059696257" sldId="476"/>
            <ac:spMk id="29" creationId="{1E25EF5C-8ECE-4390-92CF-E8424BFCAA69}"/>
          </ac:spMkLst>
        </pc:spChg>
        <pc:grpChg chg="add mod">
          <ac:chgData name="Mayank Pandey" userId="673ee564788effdd" providerId="LiveId" clId="{64325DE5-EF36-40D6-80FF-73E0A248368B}" dt="2022-02-27T11:36:15.585" v="2632" actId="404"/>
          <ac:grpSpMkLst>
            <pc:docMk/>
            <pc:sldMk cId="3059696257" sldId="476"/>
            <ac:grpSpMk id="13" creationId="{0F5652D2-7C5C-4FB0-A724-74367658EE60}"/>
          </ac:grpSpMkLst>
        </pc:grpChg>
        <pc:grpChg chg="add mod">
          <ac:chgData name="Mayank Pandey" userId="673ee564788effdd" providerId="LiveId" clId="{64325DE5-EF36-40D6-80FF-73E0A248368B}" dt="2022-02-27T11:36:15.585" v="2632" actId="404"/>
          <ac:grpSpMkLst>
            <pc:docMk/>
            <pc:sldMk cId="3059696257" sldId="476"/>
            <ac:grpSpMk id="18" creationId="{FAC7F554-ADE4-4E98-A492-F2B04BF122CD}"/>
          </ac:grpSpMkLst>
        </pc:grpChg>
        <pc:grpChg chg="mod">
          <ac:chgData name="Mayank Pandey" userId="673ee564788effdd" providerId="LiveId" clId="{64325DE5-EF36-40D6-80FF-73E0A248368B}" dt="2022-02-27T11:36:15.585" v="2632" actId="404"/>
          <ac:grpSpMkLst>
            <pc:docMk/>
            <pc:sldMk cId="3059696257" sldId="476"/>
            <ac:grpSpMk id="20" creationId="{977DA2AD-4508-472F-B067-3A08611C895D}"/>
          </ac:grpSpMkLst>
        </pc:grpChg>
        <pc:grpChg chg="add mod">
          <ac:chgData name="Mayank Pandey" userId="673ee564788effdd" providerId="LiveId" clId="{64325DE5-EF36-40D6-80FF-73E0A248368B}" dt="2022-02-27T11:36:15.585" v="2632" actId="404"/>
          <ac:grpSpMkLst>
            <pc:docMk/>
            <pc:sldMk cId="3059696257" sldId="476"/>
            <ac:grpSpMk id="24" creationId="{10691BF1-3CE1-41C8-A220-CC5A561E4B91}"/>
          </ac:grpSpMkLst>
        </pc:grpChg>
        <pc:grpChg chg="add mod">
          <ac:chgData name="Mayank Pandey" userId="673ee564788effdd" providerId="LiveId" clId="{64325DE5-EF36-40D6-80FF-73E0A248368B}" dt="2022-02-27T11:36:15.585" v="2632" actId="404"/>
          <ac:grpSpMkLst>
            <pc:docMk/>
            <pc:sldMk cId="3059696257" sldId="476"/>
            <ac:grpSpMk id="28" creationId="{AAAA43D6-0C4A-4EA4-B0FB-6BA5DD4729AB}"/>
          </ac:grpSpMkLst>
        </pc:grpChg>
        <pc:grpChg chg="add mod">
          <ac:chgData name="Mayank Pandey" userId="673ee564788effdd" providerId="LiveId" clId="{64325DE5-EF36-40D6-80FF-73E0A248368B}" dt="2022-02-27T11:36:15.585" v="2632" actId="404"/>
          <ac:grpSpMkLst>
            <pc:docMk/>
            <pc:sldMk cId="3059696257" sldId="476"/>
            <ac:grpSpMk id="31" creationId="{C9594E5D-4096-4139-9F48-F3220DCEB99E}"/>
          </ac:grpSpMkLst>
        </pc:grpChg>
        <pc:picChg chg="add mod">
          <ac:chgData name="Mayank Pandey" userId="673ee564788effdd" providerId="LiveId" clId="{64325DE5-EF36-40D6-80FF-73E0A248368B}" dt="2022-02-27T11:36:15.585" v="2632" actId="404"/>
          <ac:picMkLst>
            <pc:docMk/>
            <pc:sldMk cId="3059696257" sldId="476"/>
            <ac:picMk id="6" creationId="{EBF29B38-95E3-4417-B164-4E09A8162DCA}"/>
          </ac:picMkLst>
        </pc:picChg>
        <pc:picChg chg="add mod">
          <ac:chgData name="Mayank Pandey" userId="673ee564788effdd" providerId="LiveId" clId="{64325DE5-EF36-40D6-80FF-73E0A248368B}" dt="2022-02-27T11:36:15.585" v="2632" actId="404"/>
          <ac:picMkLst>
            <pc:docMk/>
            <pc:sldMk cId="3059696257" sldId="476"/>
            <ac:picMk id="7" creationId="{B43E2A7B-BAD0-4E28-877F-33244771B9D2}"/>
          </ac:picMkLst>
        </pc:picChg>
        <pc:picChg chg="mod">
          <ac:chgData name="Mayank Pandey" userId="673ee564788effdd" providerId="LiveId" clId="{64325DE5-EF36-40D6-80FF-73E0A248368B}" dt="2022-02-27T11:36:15.585" v="2632" actId="404"/>
          <ac:picMkLst>
            <pc:docMk/>
            <pc:sldMk cId="3059696257" sldId="476"/>
            <ac:picMk id="14" creationId="{37482F78-5CC8-4D3B-BF62-6E9B839B155C}"/>
          </ac:picMkLst>
        </pc:picChg>
        <pc:picChg chg="mod">
          <ac:chgData name="Mayank Pandey" userId="673ee564788effdd" providerId="LiveId" clId="{64325DE5-EF36-40D6-80FF-73E0A248368B}" dt="2022-02-27T11:36:15.585" v="2632" actId="404"/>
          <ac:picMkLst>
            <pc:docMk/>
            <pc:sldMk cId="3059696257" sldId="476"/>
            <ac:picMk id="22" creationId="{BE7C2035-D4CD-4224-8879-96C78ABDA130}"/>
          </ac:picMkLst>
        </pc:picChg>
        <pc:picChg chg="mod">
          <ac:chgData name="Mayank Pandey" userId="673ee564788effdd" providerId="LiveId" clId="{64325DE5-EF36-40D6-80FF-73E0A248368B}" dt="2022-02-27T11:36:15.585" v="2632" actId="404"/>
          <ac:picMkLst>
            <pc:docMk/>
            <pc:sldMk cId="3059696257" sldId="476"/>
            <ac:picMk id="27" creationId="{F6AD1844-92A0-4C46-91E6-A1394C3DF456}"/>
          </ac:picMkLst>
        </pc:picChg>
        <pc:picChg chg="mod">
          <ac:chgData name="Mayank Pandey" userId="673ee564788effdd" providerId="LiveId" clId="{64325DE5-EF36-40D6-80FF-73E0A248368B}" dt="2022-02-27T11:36:15.585" v="2632" actId="404"/>
          <ac:picMkLst>
            <pc:docMk/>
            <pc:sldMk cId="3059696257" sldId="476"/>
            <ac:picMk id="30" creationId="{7A39A4E4-A236-4A48-A45C-0ECF65F30978}"/>
          </ac:picMkLst>
        </pc:picChg>
        <pc:cxnChg chg="add mod">
          <ac:chgData name="Mayank Pandey" userId="673ee564788effdd" providerId="LiveId" clId="{64325DE5-EF36-40D6-80FF-73E0A248368B}" dt="2022-02-27T11:36:15.585" v="2632" actId="404"/>
          <ac:cxnSpMkLst>
            <pc:docMk/>
            <pc:sldMk cId="3059696257" sldId="476"/>
            <ac:cxnSpMk id="16" creationId="{13901503-FA5A-4D08-BC67-8AB8461EBD68}"/>
          </ac:cxnSpMkLst>
        </pc:cxnChg>
        <pc:cxnChg chg="add mod">
          <ac:chgData name="Mayank Pandey" userId="673ee564788effdd" providerId="LiveId" clId="{64325DE5-EF36-40D6-80FF-73E0A248368B}" dt="2022-02-27T11:36:15.585" v="2632" actId="404"/>
          <ac:cxnSpMkLst>
            <pc:docMk/>
            <pc:sldMk cId="3059696257" sldId="476"/>
            <ac:cxnSpMk id="17" creationId="{E2AF363B-439B-46B8-8426-1300A38ED446}"/>
          </ac:cxnSpMkLst>
        </pc:cxnChg>
        <pc:cxnChg chg="mod">
          <ac:chgData name="Mayank Pandey" userId="673ee564788effdd" providerId="LiveId" clId="{64325DE5-EF36-40D6-80FF-73E0A248368B}" dt="2022-02-27T11:36:15.585" v="2632" actId="404"/>
          <ac:cxnSpMkLst>
            <pc:docMk/>
            <pc:sldMk cId="3059696257" sldId="476"/>
            <ac:cxnSpMk id="25" creationId="{585CD0DB-EB41-4094-878C-CEE28D50DDCF}"/>
          </ac:cxnSpMkLst>
        </pc:cxnChg>
      </pc:sldChg>
      <pc:sldChg chg="addSp delSp modSp add mod">
        <pc:chgData name="Mayank Pandey" userId="673ee564788effdd" providerId="LiveId" clId="{64325DE5-EF36-40D6-80FF-73E0A248368B}" dt="2022-02-27T11:38:44.243" v="2716" actId="6549"/>
        <pc:sldMkLst>
          <pc:docMk/>
          <pc:sldMk cId="4035254984" sldId="477"/>
        </pc:sldMkLst>
        <pc:spChg chg="mod">
          <ac:chgData name="Mayank Pandey" userId="673ee564788effdd" providerId="LiveId" clId="{64325DE5-EF36-40D6-80FF-73E0A248368B}" dt="2022-02-27T11:37:16.510" v="2656" actId="20577"/>
          <ac:spMkLst>
            <pc:docMk/>
            <pc:sldMk cId="4035254984" sldId="477"/>
            <ac:spMk id="2" creationId="{0F02F8DF-4886-40DC-A5E0-2650C907D5EC}"/>
          </ac:spMkLst>
        </pc:spChg>
        <pc:spChg chg="del mod">
          <ac:chgData name="Mayank Pandey" userId="673ee564788effdd" providerId="LiveId" clId="{64325DE5-EF36-40D6-80FF-73E0A248368B}" dt="2022-02-27T11:37:32.510" v="2665" actId="478"/>
          <ac:spMkLst>
            <pc:docMk/>
            <pc:sldMk cId="4035254984" sldId="477"/>
            <ac:spMk id="3" creationId="{B883795B-C411-43A9-900F-E9BD4E952CF7}"/>
          </ac:spMkLst>
        </pc:spChg>
        <pc:spChg chg="add del mod">
          <ac:chgData name="Mayank Pandey" userId="673ee564788effdd" providerId="LiveId" clId="{64325DE5-EF36-40D6-80FF-73E0A248368B}" dt="2022-02-27T11:37:34.040" v="2666" actId="478"/>
          <ac:spMkLst>
            <pc:docMk/>
            <pc:sldMk cId="4035254984" sldId="477"/>
            <ac:spMk id="33" creationId="{8F2E10E9-2790-4658-8EA2-DD0438D766C2}"/>
          </ac:spMkLst>
        </pc:spChg>
        <pc:grpChg chg="del">
          <ac:chgData name="Mayank Pandey" userId="673ee564788effdd" providerId="LiveId" clId="{64325DE5-EF36-40D6-80FF-73E0A248368B}" dt="2022-02-27T11:37:23.493" v="2657" actId="478"/>
          <ac:grpSpMkLst>
            <pc:docMk/>
            <pc:sldMk cId="4035254984" sldId="477"/>
            <ac:grpSpMk id="31" creationId="{C9594E5D-4096-4139-9F48-F3220DCEB99E}"/>
          </ac:grpSpMkLst>
        </pc:grpChg>
        <pc:graphicFrameChg chg="add mod modGraphic">
          <ac:chgData name="Mayank Pandey" userId="673ee564788effdd" providerId="LiveId" clId="{64325DE5-EF36-40D6-80FF-73E0A248368B}" dt="2022-02-27T11:38:44.243" v="2716" actId="6549"/>
          <ac:graphicFrameMkLst>
            <pc:docMk/>
            <pc:sldMk cId="4035254984" sldId="477"/>
            <ac:graphicFrameMk id="34" creationId="{2CD1BB42-3F5E-4C0F-8813-1DD042FEED65}"/>
          </ac:graphicFrameMkLst>
        </pc:graphicFrameChg>
      </pc:sldChg>
      <pc:sldChg chg="delSp modSp add mod ord">
        <pc:chgData name="Mayank Pandey" userId="673ee564788effdd" providerId="LiveId" clId="{64325DE5-EF36-40D6-80FF-73E0A248368B}" dt="2022-02-27T12:24:53.931" v="3341" actId="14100"/>
        <pc:sldMkLst>
          <pc:docMk/>
          <pc:sldMk cId="1163620596" sldId="478"/>
        </pc:sldMkLst>
        <pc:spChg chg="mod">
          <ac:chgData name="Mayank Pandey" userId="673ee564788effdd" providerId="LiveId" clId="{64325DE5-EF36-40D6-80FF-73E0A248368B}" dt="2022-02-27T12:17:03.459" v="3007" actId="20577"/>
          <ac:spMkLst>
            <pc:docMk/>
            <pc:sldMk cId="1163620596" sldId="478"/>
            <ac:spMk id="2" creationId="{0F02F8DF-4886-40DC-A5E0-2650C907D5EC}"/>
          </ac:spMkLst>
        </pc:spChg>
        <pc:spChg chg="mod">
          <ac:chgData name="Mayank Pandey" userId="673ee564788effdd" providerId="LiveId" clId="{64325DE5-EF36-40D6-80FF-73E0A248368B}" dt="2022-02-27T12:24:53.931" v="3341" actId="14100"/>
          <ac:spMkLst>
            <pc:docMk/>
            <pc:sldMk cId="1163620596" sldId="478"/>
            <ac:spMk id="3" creationId="{B883795B-C411-43A9-900F-E9BD4E952CF7}"/>
          </ac:spMkLst>
        </pc:spChg>
        <pc:grpChg chg="del">
          <ac:chgData name="Mayank Pandey" userId="673ee564788effdd" providerId="LiveId" clId="{64325DE5-EF36-40D6-80FF-73E0A248368B}" dt="2022-02-27T12:17:07.113" v="3008" actId="478"/>
          <ac:grpSpMkLst>
            <pc:docMk/>
            <pc:sldMk cId="1163620596" sldId="478"/>
            <ac:grpSpMk id="31" creationId="{C9594E5D-4096-4139-9F48-F3220DCEB99E}"/>
          </ac:grpSpMkLst>
        </pc:grpChg>
      </pc:sldChg>
      <pc:sldChg chg="addSp modSp add mod ord">
        <pc:chgData name="Mayank Pandey" userId="673ee564788effdd" providerId="LiveId" clId="{64325DE5-EF36-40D6-80FF-73E0A248368B}" dt="2022-03-03T07:09:25.450" v="5765" actId="20577"/>
        <pc:sldMkLst>
          <pc:docMk/>
          <pc:sldMk cId="136301313" sldId="479"/>
        </pc:sldMkLst>
        <pc:spChg chg="mod">
          <ac:chgData name="Mayank Pandey" userId="673ee564788effdd" providerId="LiveId" clId="{64325DE5-EF36-40D6-80FF-73E0A248368B}" dt="2022-02-27T14:08:15.938" v="3410" actId="20577"/>
          <ac:spMkLst>
            <pc:docMk/>
            <pc:sldMk cId="136301313" sldId="479"/>
            <ac:spMk id="2" creationId="{0F02F8DF-4886-40DC-A5E0-2650C907D5EC}"/>
          </ac:spMkLst>
        </pc:spChg>
        <pc:spChg chg="mod">
          <ac:chgData name="Mayank Pandey" userId="673ee564788effdd" providerId="LiveId" clId="{64325DE5-EF36-40D6-80FF-73E0A248368B}" dt="2022-02-27T14:09:15.099" v="3418" actId="14100"/>
          <ac:spMkLst>
            <pc:docMk/>
            <pc:sldMk cId="136301313" sldId="479"/>
            <ac:spMk id="3" creationId="{B883795B-C411-43A9-900F-E9BD4E952CF7}"/>
          </ac:spMkLst>
        </pc:spChg>
        <pc:spChg chg="add mod">
          <ac:chgData name="Mayank Pandey" userId="673ee564788effdd" providerId="LiveId" clId="{64325DE5-EF36-40D6-80FF-73E0A248368B}" dt="2022-02-27T14:10:02.666" v="3424" actId="403"/>
          <ac:spMkLst>
            <pc:docMk/>
            <pc:sldMk cId="136301313" sldId="479"/>
            <ac:spMk id="4" creationId="{8D419C80-9F93-4910-A600-CF427F69D2AA}"/>
          </ac:spMkLst>
        </pc:spChg>
        <pc:spChg chg="add mod">
          <ac:chgData name="Mayank Pandey" userId="673ee564788effdd" providerId="LiveId" clId="{64325DE5-EF36-40D6-80FF-73E0A248368B}" dt="2022-02-27T14:10:02.666" v="3424" actId="403"/>
          <ac:spMkLst>
            <pc:docMk/>
            <pc:sldMk cId="136301313" sldId="479"/>
            <ac:spMk id="5" creationId="{3937B68A-1D6F-4EFA-87AF-BE9ACFB87595}"/>
          </ac:spMkLst>
        </pc:spChg>
        <pc:spChg chg="add mod">
          <ac:chgData name="Mayank Pandey" userId="673ee564788effdd" providerId="LiveId" clId="{64325DE5-EF36-40D6-80FF-73E0A248368B}" dt="2022-02-27T14:10:02.666" v="3424" actId="403"/>
          <ac:spMkLst>
            <pc:docMk/>
            <pc:sldMk cId="136301313" sldId="479"/>
            <ac:spMk id="6" creationId="{734148F3-53D3-4D39-A219-C2FB9880C89C}"/>
          </ac:spMkLst>
        </pc:spChg>
        <pc:spChg chg="add mod">
          <ac:chgData name="Mayank Pandey" userId="673ee564788effdd" providerId="LiveId" clId="{64325DE5-EF36-40D6-80FF-73E0A248368B}" dt="2022-02-27T14:10:02.666" v="3424" actId="403"/>
          <ac:spMkLst>
            <pc:docMk/>
            <pc:sldMk cId="136301313" sldId="479"/>
            <ac:spMk id="7" creationId="{2A9601A8-958C-4EC7-BEA4-8853273696F7}"/>
          </ac:spMkLst>
        </pc:spChg>
        <pc:spChg chg="add mod">
          <ac:chgData name="Mayank Pandey" userId="673ee564788effdd" providerId="LiveId" clId="{64325DE5-EF36-40D6-80FF-73E0A248368B}" dt="2022-02-27T14:10:02.666" v="3424" actId="403"/>
          <ac:spMkLst>
            <pc:docMk/>
            <pc:sldMk cId="136301313" sldId="479"/>
            <ac:spMk id="8" creationId="{0F2ECBFE-1A98-426C-838A-65BEA0D2E409}"/>
          </ac:spMkLst>
        </pc:spChg>
        <pc:spChg chg="add mod">
          <ac:chgData name="Mayank Pandey" userId="673ee564788effdd" providerId="LiveId" clId="{64325DE5-EF36-40D6-80FF-73E0A248368B}" dt="2022-02-27T14:10:02.666" v="3424" actId="403"/>
          <ac:spMkLst>
            <pc:docMk/>
            <pc:sldMk cId="136301313" sldId="479"/>
            <ac:spMk id="9" creationId="{8DDCEA97-CECE-4E1F-A8BE-A67EEB295AD6}"/>
          </ac:spMkLst>
        </pc:spChg>
        <pc:spChg chg="add mod">
          <ac:chgData name="Mayank Pandey" userId="673ee564788effdd" providerId="LiveId" clId="{64325DE5-EF36-40D6-80FF-73E0A248368B}" dt="2022-02-27T14:10:02.666" v="3424" actId="403"/>
          <ac:spMkLst>
            <pc:docMk/>
            <pc:sldMk cId="136301313" sldId="479"/>
            <ac:spMk id="10" creationId="{94CF47E3-A98F-4F04-99B2-8AE046C53E3B}"/>
          </ac:spMkLst>
        </pc:spChg>
        <pc:spChg chg="add mod">
          <ac:chgData name="Mayank Pandey" userId="673ee564788effdd" providerId="LiveId" clId="{64325DE5-EF36-40D6-80FF-73E0A248368B}" dt="2022-02-27T14:10:02.666" v="3424" actId="403"/>
          <ac:spMkLst>
            <pc:docMk/>
            <pc:sldMk cId="136301313" sldId="479"/>
            <ac:spMk id="11" creationId="{2A99C828-8DF8-4D66-9CB0-38C353F18EEF}"/>
          </ac:spMkLst>
        </pc:spChg>
        <pc:spChg chg="add mod">
          <ac:chgData name="Mayank Pandey" userId="673ee564788effdd" providerId="LiveId" clId="{64325DE5-EF36-40D6-80FF-73E0A248368B}" dt="2022-02-27T14:10:02.666" v="3424" actId="403"/>
          <ac:spMkLst>
            <pc:docMk/>
            <pc:sldMk cId="136301313" sldId="479"/>
            <ac:spMk id="12" creationId="{AD8F2FF3-3BA7-44DD-9040-1E17942D5568}"/>
          </ac:spMkLst>
        </pc:spChg>
        <pc:spChg chg="add mod">
          <ac:chgData name="Mayank Pandey" userId="673ee564788effdd" providerId="LiveId" clId="{64325DE5-EF36-40D6-80FF-73E0A248368B}" dt="2022-02-27T14:10:02.666" v="3424" actId="403"/>
          <ac:spMkLst>
            <pc:docMk/>
            <pc:sldMk cId="136301313" sldId="479"/>
            <ac:spMk id="13" creationId="{0088BAB0-8E18-417C-824C-C5ED1F987C9D}"/>
          </ac:spMkLst>
        </pc:spChg>
        <pc:spChg chg="add mod">
          <ac:chgData name="Mayank Pandey" userId="673ee564788effdd" providerId="LiveId" clId="{64325DE5-EF36-40D6-80FF-73E0A248368B}" dt="2022-02-27T14:10:02.666" v="3424" actId="403"/>
          <ac:spMkLst>
            <pc:docMk/>
            <pc:sldMk cId="136301313" sldId="479"/>
            <ac:spMk id="14" creationId="{A3170375-802E-42A2-98AA-A44BE7CC8368}"/>
          </ac:spMkLst>
        </pc:spChg>
        <pc:spChg chg="add mod">
          <ac:chgData name="Mayank Pandey" userId="673ee564788effdd" providerId="LiveId" clId="{64325DE5-EF36-40D6-80FF-73E0A248368B}" dt="2022-03-03T07:09:25.450" v="5765" actId="20577"/>
          <ac:spMkLst>
            <pc:docMk/>
            <pc:sldMk cId="136301313" sldId="479"/>
            <ac:spMk id="15" creationId="{56BCE48A-DC1A-4CFD-ACF9-2B95B11E7823}"/>
          </ac:spMkLst>
        </pc:spChg>
        <pc:spChg chg="add mod">
          <ac:chgData name="Mayank Pandey" userId="673ee564788effdd" providerId="LiveId" clId="{64325DE5-EF36-40D6-80FF-73E0A248368B}" dt="2022-02-27T14:10:02.666" v="3424" actId="403"/>
          <ac:spMkLst>
            <pc:docMk/>
            <pc:sldMk cId="136301313" sldId="479"/>
            <ac:spMk id="16" creationId="{74B70074-37D7-48D2-9AF5-6F3423C22F93}"/>
          </ac:spMkLst>
        </pc:spChg>
        <pc:spChg chg="add mod">
          <ac:chgData name="Mayank Pandey" userId="673ee564788effdd" providerId="LiveId" clId="{64325DE5-EF36-40D6-80FF-73E0A248368B}" dt="2022-02-27T14:10:02.666" v="3424" actId="403"/>
          <ac:spMkLst>
            <pc:docMk/>
            <pc:sldMk cId="136301313" sldId="479"/>
            <ac:spMk id="17" creationId="{B4A90CDE-B113-41DF-91B6-0EC96C589EC2}"/>
          </ac:spMkLst>
        </pc:spChg>
        <pc:spChg chg="add mod">
          <ac:chgData name="Mayank Pandey" userId="673ee564788effdd" providerId="LiveId" clId="{64325DE5-EF36-40D6-80FF-73E0A248368B}" dt="2022-02-27T14:10:02.666" v="3424" actId="403"/>
          <ac:spMkLst>
            <pc:docMk/>
            <pc:sldMk cId="136301313" sldId="479"/>
            <ac:spMk id="18" creationId="{A17940AC-DAF4-478D-B544-088E66F861C7}"/>
          </ac:spMkLst>
        </pc:spChg>
        <pc:spChg chg="add mod">
          <ac:chgData name="Mayank Pandey" userId="673ee564788effdd" providerId="LiveId" clId="{64325DE5-EF36-40D6-80FF-73E0A248368B}" dt="2022-02-27T14:10:02.666" v="3424" actId="403"/>
          <ac:spMkLst>
            <pc:docMk/>
            <pc:sldMk cId="136301313" sldId="479"/>
            <ac:spMk id="19" creationId="{6F49FE2C-449F-48F7-B767-CF48C56743D3}"/>
          </ac:spMkLst>
        </pc:spChg>
        <pc:spChg chg="add mod">
          <ac:chgData name="Mayank Pandey" userId="673ee564788effdd" providerId="LiveId" clId="{64325DE5-EF36-40D6-80FF-73E0A248368B}" dt="2022-02-27T14:10:02.666" v="3424" actId="403"/>
          <ac:spMkLst>
            <pc:docMk/>
            <pc:sldMk cId="136301313" sldId="479"/>
            <ac:spMk id="20" creationId="{36A045F1-D37A-41F5-8466-76AC56D549BC}"/>
          </ac:spMkLst>
        </pc:spChg>
        <pc:spChg chg="add mod">
          <ac:chgData name="Mayank Pandey" userId="673ee564788effdd" providerId="LiveId" clId="{64325DE5-EF36-40D6-80FF-73E0A248368B}" dt="2022-02-27T14:10:02.666" v="3424" actId="403"/>
          <ac:spMkLst>
            <pc:docMk/>
            <pc:sldMk cId="136301313" sldId="479"/>
            <ac:spMk id="21" creationId="{AFCA0F3E-F29A-45C7-A557-28D833FF13C2}"/>
          </ac:spMkLst>
        </pc:spChg>
        <pc:spChg chg="add mod">
          <ac:chgData name="Mayank Pandey" userId="673ee564788effdd" providerId="LiveId" clId="{64325DE5-EF36-40D6-80FF-73E0A248368B}" dt="2022-03-03T07:09:20.367" v="5756" actId="20577"/>
          <ac:spMkLst>
            <pc:docMk/>
            <pc:sldMk cId="136301313" sldId="479"/>
            <ac:spMk id="22" creationId="{F85125DC-42A1-4793-8AB8-CE0283289B55}"/>
          </ac:spMkLst>
        </pc:spChg>
        <pc:spChg chg="add mod">
          <ac:chgData name="Mayank Pandey" userId="673ee564788effdd" providerId="LiveId" clId="{64325DE5-EF36-40D6-80FF-73E0A248368B}" dt="2022-02-27T14:10:02.666" v="3424" actId="403"/>
          <ac:spMkLst>
            <pc:docMk/>
            <pc:sldMk cId="136301313" sldId="479"/>
            <ac:spMk id="23" creationId="{2E0AFE78-2FDF-4166-8C16-24E36AC91EFD}"/>
          </ac:spMkLst>
        </pc:spChg>
        <pc:spChg chg="add mod">
          <ac:chgData name="Mayank Pandey" userId="673ee564788effdd" providerId="LiveId" clId="{64325DE5-EF36-40D6-80FF-73E0A248368B}" dt="2022-02-27T14:10:02.666" v="3424" actId="403"/>
          <ac:spMkLst>
            <pc:docMk/>
            <pc:sldMk cId="136301313" sldId="479"/>
            <ac:spMk id="35" creationId="{B2AC7E3A-2B60-4429-A85A-1F76A6895D1E}"/>
          </ac:spMkLst>
        </pc:spChg>
        <pc:spChg chg="add mod">
          <ac:chgData name="Mayank Pandey" userId="673ee564788effdd" providerId="LiveId" clId="{64325DE5-EF36-40D6-80FF-73E0A248368B}" dt="2022-02-27T14:10:02.666" v="3424" actId="403"/>
          <ac:spMkLst>
            <pc:docMk/>
            <pc:sldMk cId="136301313" sldId="479"/>
            <ac:spMk id="36" creationId="{A06505F0-4CCA-429E-A7C4-800B767656CC}"/>
          </ac:spMkLst>
        </pc:spChg>
        <pc:grpChg chg="add mod">
          <ac:chgData name="Mayank Pandey" userId="673ee564788effdd" providerId="LiveId" clId="{64325DE5-EF36-40D6-80FF-73E0A248368B}" dt="2022-02-27T14:10:06.244" v="3425" actId="1076"/>
          <ac:grpSpMkLst>
            <pc:docMk/>
            <pc:sldMk cId="136301313" sldId="479"/>
            <ac:grpSpMk id="37" creationId="{ED6CE8FA-745F-4E0D-87F0-56D6845A54B1}"/>
          </ac:grpSpMkLst>
        </pc:grpChg>
        <pc:cxnChg chg="add mod">
          <ac:chgData name="Mayank Pandey" userId="673ee564788effdd" providerId="LiveId" clId="{64325DE5-EF36-40D6-80FF-73E0A248368B}" dt="2022-02-27T14:09:53.871" v="3420" actId="164"/>
          <ac:cxnSpMkLst>
            <pc:docMk/>
            <pc:sldMk cId="136301313" sldId="479"/>
            <ac:cxnSpMk id="24" creationId="{8C934A04-6711-4FCB-BBA9-18FC129D3E5C}"/>
          </ac:cxnSpMkLst>
        </pc:cxnChg>
        <pc:cxnChg chg="add mod">
          <ac:chgData name="Mayank Pandey" userId="673ee564788effdd" providerId="LiveId" clId="{64325DE5-EF36-40D6-80FF-73E0A248368B}" dt="2022-02-27T14:09:53.871" v="3420" actId="164"/>
          <ac:cxnSpMkLst>
            <pc:docMk/>
            <pc:sldMk cId="136301313" sldId="479"/>
            <ac:cxnSpMk id="25" creationId="{6948A1ED-2082-4DC2-B35D-FB7418E14582}"/>
          </ac:cxnSpMkLst>
        </pc:cxnChg>
        <pc:cxnChg chg="add mod">
          <ac:chgData name="Mayank Pandey" userId="673ee564788effdd" providerId="LiveId" clId="{64325DE5-EF36-40D6-80FF-73E0A248368B}" dt="2022-02-27T14:09:53.871" v="3420" actId="164"/>
          <ac:cxnSpMkLst>
            <pc:docMk/>
            <pc:sldMk cId="136301313" sldId="479"/>
            <ac:cxnSpMk id="26" creationId="{E90446DE-B6BE-4ED1-AEB8-895BA334C76F}"/>
          </ac:cxnSpMkLst>
        </pc:cxnChg>
        <pc:cxnChg chg="add mod">
          <ac:chgData name="Mayank Pandey" userId="673ee564788effdd" providerId="LiveId" clId="{64325DE5-EF36-40D6-80FF-73E0A248368B}" dt="2022-02-27T14:09:53.871" v="3420" actId="164"/>
          <ac:cxnSpMkLst>
            <pc:docMk/>
            <pc:sldMk cId="136301313" sldId="479"/>
            <ac:cxnSpMk id="27" creationId="{E6A97136-B2AA-4918-9600-9FC5E1B418E5}"/>
          </ac:cxnSpMkLst>
        </pc:cxnChg>
        <pc:cxnChg chg="add mod">
          <ac:chgData name="Mayank Pandey" userId="673ee564788effdd" providerId="LiveId" clId="{64325DE5-EF36-40D6-80FF-73E0A248368B}" dt="2022-02-27T14:09:53.871" v="3420" actId="164"/>
          <ac:cxnSpMkLst>
            <pc:docMk/>
            <pc:sldMk cId="136301313" sldId="479"/>
            <ac:cxnSpMk id="28" creationId="{44FF0AB6-FD1B-402D-A921-F69EAFB2E9AE}"/>
          </ac:cxnSpMkLst>
        </pc:cxnChg>
        <pc:cxnChg chg="add mod">
          <ac:chgData name="Mayank Pandey" userId="673ee564788effdd" providerId="LiveId" clId="{64325DE5-EF36-40D6-80FF-73E0A248368B}" dt="2022-02-27T14:09:53.871" v="3420" actId="164"/>
          <ac:cxnSpMkLst>
            <pc:docMk/>
            <pc:sldMk cId="136301313" sldId="479"/>
            <ac:cxnSpMk id="29" creationId="{BD253302-9E0D-44AB-B637-5F3A44B27F79}"/>
          </ac:cxnSpMkLst>
        </pc:cxnChg>
        <pc:cxnChg chg="add mod">
          <ac:chgData name="Mayank Pandey" userId="673ee564788effdd" providerId="LiveId" clId="{64325DE5-EF36-40D6-80FF-73E0A248368B}" dt="2022-02-27T14:09:53.871" v="3420" actId="164"/>
          <ac:cxnSpMkLst>
            <pc:docMk/>
            <pc:sldMk cId="136301313" sldId="479"/>
            <ac:cxnSpMk id="30" creationId="{81107533-0885-49A4-9AE0-675AEC9E4572}"/>
          </ac:cxnSpMkLst>
        </pc:cxnChg>
        <pc:cxnChg chg="add mod">
          <ac:chgData name="Mayank Pandey" userId="673ee564788effdd" providerId="LiveId" clId="{64325DE5-EF36-40D6-80FF-73E0A248368B}" dt="2022-02-27T14:09:53.871" v="3420" actId="164"/>
          <ac:cxnSpMkLst>
            <pc:docMk/>
            <pc:sldMk cId="136301313" sldId="479"/>
            <ac:cxnSpMk id="31" creationId="{E389DEBD-A00E-432A-A356-CD106035F6DE}"/>
          </ac:cxnSpMkLst>
        </pc:cxnChg>
        <pc:cxnChg chg="add mod">
          <ac:chgData name="Mayank Pandey" userId="673ee564788effdd" providerId="LiveId" clId="{64325DE5-EF36-40D6-80FF-73E0A248368B}" dt="2022-02-27T14:09:53.871" v="3420" actId="164"/>
          <ac:cxnSpMkLst>
            <pc:docMk/>
            <pc:sldMk cId="136301313" sldId="479"/>
            <ac:cxnSpMk id="32" creationId="{59269016-B279-4CBF-A723-E349330CA9BF}"/>
          </ac:cxnSpMkLst>
        </pc:cxnChg>
        <pc:cxnChg chg="add mod">
          <ac:chgData name="Mayank Pandey" userId="673ee564788effdd" providerId="LiveId" clId="{64325DE5-EF36-40D6-80FF-73E0A248368B}" dt="2022-02-27T14:09:53.871" v="3420" actId="164"/>
          <ac:cxnSpMkLst>
            <pc:docMk/>
            <pc:sldMk cId="136301313" sldId="479"/>
            <ac:cxnSpMk id="33" creationId="{634A8663-05BB-42B9-90A5-5D49B7A0E95A}"/>
          </ac:cxnSpMkLst>
        </pc:cxnChg>
        <pc:cxnChg chg="add mod">
          <ac:chgData name="Mayank Pandey" userId="673ee564788effdd" providerId="LiveId" clId="{64325DE5-EF36-40D6-80FF-73E0A248368B}" dt="2022-02-27T14:09:53.871" v="3420" actId="164"/>
          <ac:cxnSpMkLst>
            <pc:docMk/>
            <pc:sldMk cId="136301313" sldId="479"/>
            <ac:cxnSpMk id="34" creationId="{D8E4CD0B-E5B7-4156-BEB2-F2F84D90834F}"/>
          </ac:cxnSpMkLst>
        </pc:cxnChg>
      </pc:sldChg>
      <pc:sldChg chg="delSp modSp add mod ord">
        <pc:chgData name="Mayank Pandey" userId="673ee564788effdd" providerId="LiveId" clId="{64325DE5-EF36-40D6-80FF-73E0A248368B}" dt="2022-03-02T09:42:39.389" v="5552"/>
        <pc:sldMkLst>
          <pc:docMk/>
          <pc:sldMk cId="3532688291" sldId="480"/>
        </pc:sldMkLst>
        <pc:spChg chg="mod">
          <ac:chgData name="Mayank Pandey" userId="673ee564788effdd" providerId="LiveId" clId="{64325DE5-EF36-40D6-80FF-73E0A248368B}" dt="2022-02-27T14:10:37.425" v="3436" actId="20577"/>
          <ac:spMkLst>
            <pc:docMk/>
            <pc:sldMk cId="3532688291" sldId="480"/>
            <ac:spMk id="2" creationId="{0F02F8DF-4886-40DC-A5E0-2650C907D5EC}"/>
          </ac:spMkLst>
        </pc:spChg>
        <pc:spChg chg="mod">
          <ac:chgData name="Mayank Pandey" userId="673ee564788effdd" providerId="LiveId" clId="{64325DE5-EF36-40D6-80FF-73E0A248368B}" dt="2022-02-27T14:11:04.125" v="3445" actId="12"/>
          <ac:spMkLst>
            <pc:docMk/>
            <pc:sldMk cId="3532688291" sldId="480"/>
            <ac:spMk id="3" creationId="{B883795B-C411-43A9-900F-E9BD4E952CF7}"/>
          </ac:spMkLst>
        </pc:spChg>
        <pc:grpChg chg="del">
          <ac:chgData name="Mayank Pandey" userId="673ee564788effdd" providerId="LiveId" clId="{64325DE5-EF36-40D6-80FF-73E0A248368B}" dt="2022-02-27T14:10:39.550" v="3437" actId="478"/>
          <ac:grpSpMkLst>
            <pc:docMk/>
            <pc:sldMk cId="3532688291" sldId="480"/>
            <ac:grpSpMk id="37" creationId="{ED6CE8FA-745F-4E0D-87F0-56D6845A54B1}"/>
          </ac:grpSpMkLst>
        </pc:grpChg>
        <pc:cxnChg chg="mod">
          <ac:chgData name="Mayank Pandey" userId="673ee564788effdd" providerId="LiveId" clId="{64325DE5-EF36-40D6-80FF-73E0A248368B}" dt="2022-02-27T14:10:39.550" v="3437" actId="478"/>
          <ac:cxnSpMkLst>
            <pc:docMk/>
            <pc:sldMk cId="3532688291" sldId="480"/>
            <ac:cxnSpMk id="25" creationId="{6948A1ED-2082-4DC2-B35D-FB7418E14582}"/>
          </ac:cxnSpMkLst>
        </pc:cxnChg>
      </pc:sldChg>
      <pc:sldChg chg="delSp modSp add mod ord">
        <pc:chgData name="Mayank Pandey" userId="673ee564788effdd" providerId="LiveId" clId="{64325DE5-EF36-40D6-80FF-73E0A248368B}" dt="2022-03-02T09:42:39.389" v="5552"/>
        <pc:sldMkLst>
          <pc:docMk/>
          <pc:sldMk cId="2688264695" sldId="481"/>
        </pc:sldMkLst>
        <pc:spChg chg="mod">
          <ac:chgData name="Mayank Pandey" userId="673ee564788effdd" providerId="LiveId" clId="{64325DE5-EF36-40D6-80FF-73E0A248368B}" dt="2022-02-27T14:11:33.025" v="3451" actId="20577"/>
          <ac:spMkLst>
            <pc:docMk/>
            <pc:sldMk cId="2688264695" sldId="481"/>
            <ac:spMk id="2" creationId="{0F02F8DF-4886-40DC-A5E0-2650C907D5EC}"/>
          </ac:spMkLst>
        </pc:spChg>
        <pc:spChg chg="mod">
          <ac:chgData name="Mayank Pandey" userId="673ee564788effdd" providerId="LiveId" clId="{64325DE5-EF36-40D6-80FF-73E0A248368B}" dt="2022-02-27T14:13:31.146" v="3546" actId="20577"/>
          <ac:spMkLst>
            <pc:docMk/>
            <pc:sldMk cId="2688264695" sldId="481"/>
            <ac:spMk id="3" creationId="{B883795B-C411-43A9-900F-E9BD4E952CF7}"/>
          </ac:spMkLst>
        </pc:spChg>
        <pc:grpChg chg="del">
          <ac:chgData name="Mayank Pandey" userId="673ee564788effdd" providerId="LiveId" clId="{64325DE5-EF36-40D6-80FF-73E0A248368B}" dt="2022-02-27T14:11:35.166" v="3452" actId="478"/>
          <ac:grpSpMkLst>
            <pc:docMk/>
            <pc:sldMk cId="2688264695" sldId="481"/>
            <ac:grpSpMk id="37" creationId="{ED6CE8FA-745F-4E0D-87F0-56D6845A54B1}"/>
          </ac:grpSpMkLst>
        </pc:grpChg>
        <pc:cxnChg chg="mod">
          <ac:chgData name="Mayank Pandey" userId="673ee564788effdd" providerId="LiveId" clId="{64325DE5-EF36-40D6-80FF-73E0A248368B}" dt="2022-02-27T14:11:35.166" v="3452" actId="478"/>
          <ac:cxnSpMkLst>
            <pc:docMk/>
            <pc:sldMk cId="2688264695" sldId="481"/>
            <ac:cxnSpMk id="25" creationId="{6948A1ED-2082-4DC2-B35D-FB7418E14582}"/>
          </ac:cxnSpMkLst>
        </pc:cxnChg>
      </pc:sldChg>
      <pc:sldChg chg="addSp delSp modSp add mod">
        <pc:chgData name="Mayank Pandey" userId="673ee564788effdd" providerId="LiveId" clId="{64325DE5-EF36-40D6-80FF-73E0A248368B}" dt="2022-02-27T14:45:19.769" v="3775" actId="207"/>
        <pc:sldMkLst>
          <pc:docMk/>
          <pc:sldMk cId="2250889667" sldId="482"/>
        </pc:sldMkLst>
        <pc:spChg chg="mod">
          <ac:chgData name="Mayank Pandey" userId="673ee564788effdd" providerId="LiveId" clId="{64325DE5-EF36-40D6-80FF-73E0A248368B}" dt="2022-02-27T14:18:07.062" v="3571" actId="20577"/>
          <ac:spMkLst>
            <pc:docMk/>
            <pc:sldMk cId="2250889667" sldId="482"/>
            <ac:spMk id="2" creationId="{0F02F8DF-4886-40DC-A5E0-2650C907D5EC}"/>
          </ac:spMkLst>
        </pc:spChg>
        <pc:spChg chg="mod">
          <ac:chgData name="Mayank Pandey" userId="673ee564788effdd" providerId="LiveId" clId="{64325DE5-EF36-40D6-80FF-73E0A248368B}" dt="2022-02-27T14:43:33.819" v="3732" actId="2710"/>
          <ac:spMkLst>
            <pc:docMk/>
            <pc:sldMk cId="2250889667" sldId="482"/>
            <ac:spMk id="3" creationId="{B883795B-C411-43A9-900F-E9BD4E952CF7}"/>
          </ac:spMkLst>
        </pc:spChg>
        <pc:spChg chg="add mod">
          <ac:chgData name="Mayank Pandey" userId="673ee564788effdd" providerId="LiveId" clId="{64325DE5-EF36-40D6-80FF-73E0A248368B}" dt="2022-02-27T14:45:19.769" v="3775" actId="207"/>
          <ac:spMkLst>
            <pc:docMk/>
            <pc:sldMk cId="2250889667" sldId="482"/>
            <ac:spMk id="8" creationId="{3714F612-6D51-43EE-B6EF-866DB029B523}"/>
          </ac:spMkLst>
        </pc:spChg>
        <pc:spChg chg="add mod">
          <ac:chgData name="Mayank Pandey" userId="673ee564788effdd" providerId="LiveId" clId="{64325DE5-EF36-40D6-80FF-73E0A248368B}" dt="2022-02-27T14:45:19.769" v="3775" actId="207"/>
          <ac:spMkLst>
            <pc:docMk/>
            <pc:sldMk cId="2250889667" sldId="482"/>
            <ac:spMk id="9" creationId="{5242D5D4-D781-4EC3-8BB7-EEC222184326}"/>
          </ac:spMkLst>
        </pc:spChg>
        <pc:spChg chg="add mod">
          <ac:chgData name="Mayank Pandey" userId="673ee564788effdd" providerId="LiveId" clId="{64325DE5-EF36-40D6-80FF-73E0A248368B}" dt="2022-02-27T14:45:19.769" v="3775" actId="207"/>
          <ac:spMkLst>
            <pc:docMk/>
            <pc:sldMk cId="2250889667" sldId="482"/>
            <ac:spMk id="10" creationId="{81AF04C3-57DA-4B97-A884-039E6C23BD55}"/>
          </ac:spMkLst>
        </pc:spChg>
        <pc:graphicFrameChg chg="add mod modGraphic">
          <ac:chgData name="Mayank Pandey" userId="673ee564788effdd" providerId="LiveId" clId="{64325DE5-EF36-40D6-80FF-73E0A248368B}" dt="2022-02-27T14:45:11.801" v="3774" actId="207"/>
          <ac:graphicFrameMkLst>
            <pc:docMk/>
            <pc:sldMk cId="2250889667" sldId="482"/>
            <ac:graphicFrameMk id="7" creationId="{CED0A223-8616-40F8-B172-0DE7517509A3}"/>
          </ac:graphicFrameMkLst>
        </pc:graphicFrameChg>
        <pc:cxnChg chg="add del mod">
          <ac:chgData name="Mayank Pandey" userId="673ee564788effdd" providerId="LiveId" clId="{64325DE5-EF36-40D6-80FF-73E0A248368B}" dt="2022-02-27T14:43:53.331" v="3735" actId="478"/>
          <ac:cxnSpMkLst>
            <pc:docMk/>
            <pc:sldMk cId="2250889667" sldId="482"/>
            <ac:cxnSpMk id="4" creationId="{05222F5C-E670-4544-B3CC-F1136456A1DF}"/>
          </ac:cxnSpMkLst>
        </pc:cxnChg>
        <pc:cxnChg chg="add del mod">
          <ac:chgData name="Mayank Pandey" userId="673ee564788effdd" providerId="LiveId" clId="{64325DE5-EF36-40D6-80FF-73E0A248368B}" dt="2022-02-27T14:43:55.487" v="3736" actId="478"/>
          <ac:cxnSpMkLst>
            <pc:docMk/>
            <pc:sldMk cId="2250889667" sldId="482"/>
            <ac:cxnSpMk id="5" creationId="{25D0997B-07C4-4101-8A08-5605E081F33D}"/>
          </ac:cxnSpMkLst>
        </pc:cxnChg>
        <pc:cxnChg chg="add del mod">
          <ac:chgData name="Mayank Pandey" userId="673ee564788effdd" providerId="LiveId" clId="{64325DE5-EF36-40D6-80FF-73E0A248368B}" dt="2022-02-27T14:43:57.752" v="3737" actId="478"/>
          <ac:cxnSpMkLst>
            <pc:docMk/>
            <pc:sldMk cId="2250889667" sldId="482"/>
            <ac:cxnSpMk id="6" creationId="{950409EC-BFD1-4CE3-A90E-2285DBBB2633}"/>
          </ac:cxnSpMkLst>
        </pc:cxnChg>
      </pc:sldChg>
      <pc:sldChg chg="delSp modSp add mod">
        <pc:chgData name="Mayank Pandey" userId="673ee564788effdd" providerId="LiveId" clId="{64325DE5-EF36-40D6-80FF-73E0A248368B}" dt="2022-02-27T18:40:53.524" v="4851" actId="113"/>
        <pc:sldMkLst>
          <pc:docMk/>
          <pc:sldMk cId="289490036" sldId="483"/>
        </pc:sldMkLst>
        <pc:spChg chg="mod">
          <ac:chgData name="Mayank Pandey" userId="673ee564788effdd" providerId="LiveId" clId="{64325DE5-EF36-40D6-80FF-73E0A248368B}" dt="2022-02-27T14:46:12.663" v="3797" actId="20577"/>
          <ac:spMkLst>
            <pc:docMk/>
            <pc:sldMk cId="289490036" sldId="483"/>
            <ac:spMk id="2" creationId="{0F02F8DF-4886-40DC-A5E0-2650C907D5EC}"/>
          </ac:spMkLst>
        </pc:spChg>
        <pc:spChg chg="mod">
          <ac:chgData name="Mayank Pandey" userId="673ee564788effdd" providerId="LiveId" clId="{64325DE5-EF36-40D6-80FF-73E0A248368B}" dt="2022-02-27T18:40:53.524" v="4851" actId="113"/>
          <ac:spMkLst>
            <pc:docMk/>
            <pc:sldMk cId="289490036" sldId="483"/>
            <ac:spMk id="3" creationId="{B883795B-C411-43A9-900F-E9BD4E952CF7}"/>
          </ac:spMkLst>
        </pc:spChg>
        <pc:spChg chg="del">
          <ac:chgData name="Mayank Pandey" userId="673ee564788effdd" providerId="LiveId" clId="{64325DE5-EF36-40D6-80FF-73E0A248368B}" dt="2022-02-27T14:46:21.349" v="3799" actId="478"/>
          <ac:spMkLst>
            <pc:docMk/>
            <pc:sldMk cId="289490036" sldId="483"/>
            <ac:spMk id="8" creationId="{3714F612-6D51-43EE-B6EF-866DB029B523}"/>
          </ac:spMkLst>
        </pc:spChg>
        <pc:spChg chg="del">
          <ac:chgData name="Mayank Pandey" userId="673ee564788effdd" providerId="LiveId" clId="{64325DE5-EF36-40D6-80FF-73E0A248368B}" dt="2022-02-27T14:46:21.349" v="3799" actId="478"/>
          <ac:spMkLst>
            <pc:docMk/>
            <pc:sldMk cId="289490036" sldId="483"/>
            <ac:spMk id="9" creationId="{5242D5D4-D781-4EC3-8BB7-EEC222184326}"/>
          </ac:spMkLst>
        </pc:spChg>
        <pc:spChg chg="del">
          <ac:chgData name="Mayank Pandey" userId="673ee564788effdd" providerId="LiveId" clId="{64325DE5-EF36-40D6-80FF-73E0A248368B}" dt="2022-02-27T14:46:21.349" v="3799" actId="478"/>
          <ac:spMkLst>
            <pc:docMk/>
            <pc:sldMk cId="289490036" sldId="483"/>
            <ac:spMk id="10" creationId="{81AF04C3-57DA-4B97-A884-039E6C23BD55}"/>
          </ac:spMkLst>
        </pc:spChg>
        <pc:graphicFrameChg chg="del">
          <ac:chgData name="Mayank Pandey" userId="673ee564788effdd" providerId="LiveId" clId="{64325DE5-EF36-40D6-80FF-73E0A248368B}" dt="2022-02-27T14:46:17.365" v="3798" actId="478"/>
          <ac:graphicFrameMkLst>
            <pc:docMk/>
            <pc:sldMk cId="289490036" sldId="483"/>
            <ac:graphicFrameMk id="7" creationId="{CED0A223-8616-40F8-B172-0DE7517509A3}"/>
          </ac:graphicFrameMkLst>
        </pc:graphicFrameChg>
      </pc:sldChg>
      <pc:sldChg chg="addSp modSp add mod">
        <pc:chgData name="Mayank Pandey" userId="673ee564788effdd" providerId="LiveId" clId="{64325DE5-EF36-40D6-80FF-73E0A248368B}" dt="2022-03-03T09:55:43.369" v="5849" actId="20577"/>
        <pc:sldMkLst>
          <pc:docMk/>
          <pc:sldMk cId="3573476016" sldId="484"/>
        </pc:sldMkLst>
        <pc:spChg chg="mod">
          <ac:chgData name="Mayank Pandey" userId="673ee564788effdd" providerId="LiveId" clId="{64325DE5-EF36-40D6-80FF-73E0A248368B}" dt="2022-02-27T18:49:21.415" v="5182" actId="20577"/>
          <ac:spMkLst>
            <pc:docMk/>
            <pc:sldMk cId="3573476016" sldId="484"/>
            <ac:spMk id="2" creationId="{0F02F8DF-4886-40DC-A5E0-2650C907D5EC}"/>
          </ac:spMkLst>
        </pc:spChg>
        <pc:spChg chg="mod">
          <ac:chgData name="Mayank Pandey" userId="673ee564788effdd" providerId="LiveId" clId="{64325DE5-EF36-40D6-80FF-73E0A248368B}" dt="2022-03-03T09:55:43.369" v="5849" actId="20577"/>
          <ac:spMkLst>
            <pc:docMk/>
            <pc:sldMk cId="3573476016" sldId="484"/>
            <ac:spMk id="3" creationId="{B883795B-C411-43A9-900F-E9BD4E952CF7}"/>
          </ac:spMkLst>
        </pc:spChg>
        <pc:spChg chg="add mod">
          <ac:chgData name="Mayank Pandey" userId="673ee564788effdd" providerId="LiveId" clId="{64325DE5-EF36-40D6-80FF-73E0A248368B}" dt="2022-03-03T09:53:55.867" v="5833" actId="113"/>
          <ac:spMkLst>
            <pc:docMk/>
            <pc:sldMk cId="3573476016" sldId="484"/>
            <ac:spMk id="4" creationId="{E4E91D7C-BE0E-4DA0-9FFE-7A3B8DEF1F01}"/>
          </ac:spMkLst>
        </pc:spChg>
      </pc:sldChg>
      <pc:sldChg chg="addSp delSp modSp add mod ord modAnim">
        <pc:chgData name="Mayank Pandey" userId="673ee564788effdd" providerId="LiveId" clId="{64325DE5-EF36-40D6-80FF-73E0A248368B}" dt="2022-02-27T18:44:11.402" v="5127"/>
        <pc:sldMkLst>
          <pc:docMk/>
          <pc:sldMk cId="2879577930" sldId="485"/>
        </pc:sldMkLst>
        <pc:spChg chg="mod">
          <ac:chgData name="Mayank Pandey" userId="673ee564788effdd" providerId="LiveId" clId="{64325DE5-EF36-40D6-80FF-73E0A248368B}" dt="2022-02-27T15:30:00.066" v="4206" actId="20577"/>
          <ac:spMkLst>
            <pc:docMk/>
            <pc:sldMk cId="2879577930" sldId="485"/>
            <ac:spMk id="2" creationId="{0F02F8DF-4886-40DC-A5E0-2650C907D5EC}"/>
          </ac:spMkLst>
        </pc:spChg>
        <pc:spChg chg="add del mod">
          <ac:chgData name="Mayank Pandey" userId="673ee564788effdd" providerId="LiveId" clId="{64325DE5-EF36-40D6-80FF-73E0A248368B}" dt="2022-02-27T15:33:41.355" v="4375" actId="113"/>
          <ac:spMkLst>
            <pc:docMk/>
            <pc:sldMk cId="2879577930" sldId="485"/>
            <ac:spMk id="3" creationId="{B883795B-C411-43A9-900F-E9BD4E952CF7}"/>
          </ac:spMkLst>
        </pc:spChg>
        <pc:spChg chg="add del mod">
          <ac:chgData name="Mayank Pandey" userId="673ee564788effdd" providerId="LiveId" clId="{64325DE5-EF36-40D6-80FF-73E0A248368B}" dt="2022-02-27T15:30:24.322" v="4210" actId="478"/>
          <ac:spMkLst>
            <pc:docMk/>
            <pc:sldMk cId="2879577930" sldId="485"/>
            <ac:spMk id="5" creationId="{0AD7CEAF-03AE-47FB-9C83-9099F6EAC471}"/>
          </ac:spMkLst>
        </pc:spChg>
        <pc:spChg chg="add del">
          <ac:chgData name="Mayank Pandey" userId="673ee564788effdd" providerId="LiveId" clId="{64325DE5-EF36-40D6-80FF-73E0A248368B}" dt="2022-02-27T15:34:13.271" v="4377" actId="22"/>
          <ac:spMkLst>
            <pc:docMk/>
            <pc:sldMk cId="2879577930" sldId="485"/>
            <ac:spMk id="7" creationId="{AFA9C0AD-6759-495F-8F57-956E65373E46}"/>
          </ac:spMkLst>
        </pc:spChg>
      </pc:sldChg>
      <pc:sldChg chg="modSp add mod ord modAnim">
        <pc:chgData name="Mayank Pandey" userId="673ee564788effdd" providerId="LiveId" clId="{64325DE5-EF36-40D6-80FF-73E0A248368B}" dt="2022-02-27T18:44:11.402" v="5127"/>
        <pc:sldMkLst>
          <pc:docMk/>
          <pc:sldMk cId="877708827" sldId="486"/>
        </pc:sldMkLst>
        <pc:spChg chg="mod">
          <ac:chgData name="Mayank Pandey" userId="673ee564788effdd" providerId="LiveId" clId="{64325DE5-EF36-40D6-80FF-73E0A248368B}" dt="2022-02-27T15:34:22.790" v="4393" actId="20577"/>
          <ac:spMkLst>
            <pc:docMk/>
            <pc:sldMk cId="877708827" sldId="486"/>
            <ac:spMk id="2" creationId="{0F02F8DF-4886-40DC-A5E0-2650C907D5EC}"/>
          </ac:spMkLst>
        </pc:spChg>
        <pc:spChg chg="mod">
          <ac:chgData name="Mayank Pandey" userId="673ee564788effdd" providerId="LiveId" clId="{64325DE5-EF36-40D6-80FF-73E0A248368B}" dt="2022-02-27T18:30:05.333" v="4627" actId="123"/>
          <ac:spMkLst>
            <pc:docMk/>
            <pc:sldMk cId="877708827" sldId="486"/>
            <ac:spMk id="3" creationId="{B883795B-C411-43A9-900F-E9BD4E952CF7}"/>
          </ac:spMkLst>
        </pc:spChg>
      </pc:sldChg>
      <pc:sldChg chg="addSp delSp modSp add mod ord delAnim">
        <pc:chgData name="Mayank Pandey" userId="673ee564788effdd" providerId="LiveId" clId="{64325DE5-EF36-40D6-80FF-73E0A248368B}" dt="2022-02-27T18:44:11.402" v="5127"/>
        <pc:sldMkLst>
          <pc:docMk/>
          <pc:sldMk cId="2860210423" sldId="487"/>
        </pc:sldMkLst>
        <pc:spChg chg="mod">
          <ac:chgData name="Mayank Pandey" userId="673ee564788effdd" providerId="LiveId" clId="{64325DE5-EF36-40D6-80FF-73E0A248368B}" dt="2022-02-27T15:59:27.189" v="4453" actId="20577"/>
          <ac:spMkLst>
            <pc:docMk/>
            <pc:sldMk cId="2860210423" sldId="487"/>
            <ac:spMk id="2" creationId="{0F02F8DF-4886-40DC-A5E0-2650C907D5EC}"/>
          </ac:spMkLst>
        </pc:spChg>
        <pc:spChg chg="del">
          <ac:chgData name="Mayank Pandey" userId="673ee564788effdd" providerId="LiveId" clId="{64325DE5-EF36-40D6-80FF-73E0A248368B}" dt="2022-02-27T15:58:58.189" v="4435" actId="478"/>
          <ac:spMkLst>
            <pc:docMk/>
            <pc:sldMk cId="2860210423" sldId="487"/>
            <ac:spMk id="3" creationId="{B883795B-C411-43A9-900F-E9BD4E952CF7}"/>
          </ac:spMkLst>
        </pc:spChg>
        <pc:spChg chg="add del mod">
          <ac:chgData name="Mayank Pandey" userId="673ee564788effdd" providerId="LiveId" clId="{64325DE5-EF36-40D6-80FF-73E0A248368B}" dt="2022-02-27T15:59:00.601" v="4436" actId="478"/>
          <ac:spMkLst>
            <pc:docMk/>
            <pc:sldMk cId="2860210423" sldId="487"/>
            <ac:spMk id="5" creationId="{49DF91A4-3CB1-40CD-A6B9-4DEE4665D46A}"/>
          </ac:spMkLst>
        </pc:spChg>
        <pc:spChg chg="mod">
          <ac:chgData name="Mayank Pandey" userId="673ee564788effdd" providerId="LiveId" clId="{64325DE5-EF36-40D6-80FF-73E0A248368B}" dt="2022-02-27T15:59:12.203" v="4439" actId="404"/>
          <ac:spMkLst>
            <pc:docMk/>
            <pc:sldMk cId="2860210423" sldId="487"/>
            <ac:spMk id="7" creationId="{E76AC317-52A9-4DC9-A645-97B070AC8EB7}"/>
          </ac:spMkLst>
        </pc:spChg>
        <pc:spChg chg="mod">
          <ac:chgData name="Mayank Pandey" userId="673ee564788effdd" providerId="LiveId" clId="{64325DE5-EF36-40D6-80FF-73E0A248368B}" dt="2022-02-27T15:59:12.203" v="4439" actId="404"/>
          <ac:spMkLst>
            <pc:docMk/>
            <pc:sldMk cId="2860210423" sldId="487"/>
            <ac:spMk id="8" creationId="{3811AE4E-EDAE-4CBD-8C86-8F869F13CDB7}"/>
          </ac:spMkLst>
        </pc:spChg>
        <pc:spChg chg="mod">
          <ac:chgData name="Mayank Pandey" userId="673ee564788effdd" providerId="LiveId" clId="{64325DE5-EF36-40D6-80FF-73E0A248368B}" dt="2022-02-27T15:59:12.203" v="4439" actId="404"/>
          <ac:spMkLst>
            <pc:docMk/>
            <pc:sldMk cId="2860210423" sldId="487"/>
            <ac:spMk id="9" creationId="{2B465B3B-9103-4C42-B3F3-E94EA0D6ECFB}"/>
          </ac:spMkLst>
        </pc:spChg>
        <pc:spChg chg="mod">
          <ac:chgData name="Mayank Pandey" userId="673ee564788effdd" providerId="LiveId" clId="{64325DE5-EF36-40D6-80FF-73E0A248368B}" dt="2022-02-27T15:59:12.203" v="4439" actId="404"/>
          <ac:spMkLst>
            <pc:docMk/>
            <pc:sldMk cId="2860210423" sldId="487"/>
            <ac:spMk id="10" creationId="{80217909-1343-4EB5-875C-DA82E97D0D03}"/>
          </ac:spMkLst>
        </pc:spChg>
        <pc:spChg chg="mod">
          <ac:chgData name="Mayank Pandey" userId="673ee564788effdd" providerId="LiveId" clId="{64325DE5-EF36-40D6-80FF-73E0A248368B}" dt="2022-02-27T15:59:12.203" v="4439" actId="404"/>
          <ac:spMkLst>
            <pc:docMk/>
            <pc:sldMk cId="2860210423" sldId="487"/>
            <ac:spMk id="11" creationId="{C8AF6760-5039-4576-91B0-022873021C75}"/>
          </ac:spMkLst>
        </pc:spChg>
        <pc:spChg chg="mod">
          <ac:chgData name="Mayank Pandey" userId="673ee564788effdd" providerId="LiveId" clId="{64325DE5-EF36-40D6-80FF-73E0A248368B}" dt="2022-02-27T15:59:12.203" v="4439" actId="404"/>
          <ac:spMkLst>
            <pc:docMk/>
            <pc:sldMk cId="2860210423" sldId="487"/>
            <ac:spMk id="12" creationId="{4958D778-FE05-40A6-ACB9-6BE7F8296853}"/>
          </ac:spMkLst>
        </pc:spChg>
        <pc:spChg chg="mod">
          <ac:chgData name="Mayank Pandey" userId="673ee564788effdd" providerId="LiveId" clId="{64325DE5-EF36-40D6-80FF-73E0A248368B}" dt="2022-02-27T15:59:12.203" v="4439" actId="404"/>
          <ac:spMkLst>
            <pc:docMk/>
            <pc:sldMk cId="2860210423" sldId="487"/>
            <ac:spMk id="13" creationId="{A4DDF2C1-B6C4-40C6-B192-81B26D5E61E8}"/>
          </ac:spMkLst>
        </pc:spChg>
        <pc:spChg chg="mod">
          <ac:chgData name="Mayank Pandey" userId="673ee564788effdd" providerId="LiveId" clId="{64325DE5-EF36-40D6-80FF-73E0A248368B}" dt="2022-02-27T15:59:12.203" v="4439" actId="404"/>
          <ac:spMkLst>
            <pc:docMk/>
            <pc:sldMk cId="2860210423" sldId="487"/>
            <ac:spMk id="14" creationId="{22EA35D8-3F36-4870-951D-463DBC44A019}"/>
          </ac:spMkLst>
        </pc:spChg>
        <pc:spChg chg="mod">
          <ac:chgData name="Mayank Pandey" userId="673ee564788effdd" providerId="LiveId" clId="{64325DE5-EF36-40D6-80FF-73E0A248368B}" dt="2022-02-27T15:59:12.203" v="4439" actId="404"/>
          <ac:spMkLst>
            <pc:docMk/>
            <pc:sldMk cId="2860210423" sldId="487"/>
            <ac:spMk id="15" creationId="{A59650F4-CC67-4B7F-BDC6-C9971CCAED29}"/>
          </ac:spMkLst>
        </pc:spChg>
        <pc:spChg chg="mod">
          <ac:chgData name="Mayank Pandey" userId="673ee564788effdd" providerId="LiveId" clId="{64325DE5-EF36-40D6-80FF-73E0A248368B}" dt="2022-02-27T15:59:17.821" v="4440" actId="404"/>
          <ac:spMkLst>
            <pc:docMk/>
            <pc:sldMk cId="2860210423" sldId="487"/>
            <ac:spMk id="17" creationId="{732777EB-9D8C-49BB-9029-A9B5E936E004}"/>
          </ac:spMkLst>
        </pc:spChg>
        <pc:spChg chg="mod">
          <ac:chgData name="Mayank Pandey" userId="673ee564788effdd" providerId="LiveId" clId="{64325DE5-EF36-40D6-80FF-73E0A248368B}" dt="2022-02-27T15:59:17.821" v="4440" actId="404"/>
          <ac:spMkLst>
            <pc:docMk/>
            <pc:sldMk cId="2860210423" sldId="487"/>
            <ac:spMk id="18" creationId="{BCF2BD30-8569-42BD-AFDF-936DC895AE54}"/>
          </ac:spMkLst>
        </pc:spChg>
        <pc:spChg chg="mod">
          <ac:chgData name="Mayank Pandey" userId="673ee564788effdd" providerId="LiveId" clId="{64325DE5-EF36-40D6-80FF-73E0A248368B}" dt="2022-02-27T15:59:17.821" v="4440" actId="404"/>
          <ac:spMkLst>
            <pc:docMk/>
            <pc:sldMk cId="2860210423" sldId="487"/>
            <ac:spMk id="19" creationId="{05B8EC83-4EFB-4901-B2DD-018D970DF050}"/>
          </ac:spMkLst>
        </pc:spChg>
        <pc:spChg chg="mod">
          <ac:chgData name="Mayank Pandey" userId="673ee564788effdd" providerId="LiveId" clId="{64325DE5-EF36-40D6-80FF-73E0A248368B}" dt="2022-02-27T15:59:17.821" v="4440" actId="404"/>
          <ac:spMkLst>
            <pc:docMk/>
            <pc:sldMk cId="2860210423" sldId="487"/>
            <ac:spMk id="20" creationId="{3CE41C7D-24EA-4D84-A24E-89BD0218F297}"/>
          </ac:spMkLst>
        </pc:spChg>
        <pc:spChg chg="mod">
          <ac:chgData name="Mayank Pandey" userId="673ee564788effdd" providerId="LiveId" clId="{64325DE5-EF36-40D6-80FF-73E0A248368B}" dt="2022-02-27T15:59:17.821" v="4440" actId="404"/>
          <ac:spMkLst>
            <pc:docMk/>
            <pc:sldMk cId="2860210423" sldId="487"/>
            <ac:spMk id="21" creationId="{2BAF0C9C-0E49-49D8-B5B0-0F35D8334C52}"/>
          </ac:spMkLst>
        </pc:spChg>
        <pc:spChg chg="mod">
          <ac:chgData name="Mayank Pandey" userId="673ee564788effdd" providerId="LiveId" clId="{64325DE5-EF36-40D6-80FF-73E0A248368B}" dt="2022-02-27T15:59:17.821" v="4440" actId="404"/>
          <ac:spMkLst>
            <pc:docMk/>
            <pc:sldMk cId="2860210423" sldId="487"/>
            <ac:spMk id="22" creationId="{FF8CD955-0488-421E-A786-292844913FAE}"/>
          </ac:spMkLst>
        </pc:spChg>
        <pc:spChg chg="mod">
          <ac:chgData name="Mayank Pandey" userId="673ee564788effdd" providerId="LiveId" clId="{64325DE5-EF36-40D6-80FF-73E0A248368B}" dt="2022-02-27T15:59:17.821" v="4440" actId="404"/>
          <ac:spMkLst>
            <pc:docMk/>
            <pc:sldMk cId="2860210423" sldId="487"/>
            <ac:spMk id="23" creationId="{8E066432-9E1A-4F77-BC05-998DB8B72AC4}"/>
          </ac:spMkLst>
        </pc:spChg>
        <pc:spChg chg="mod">
          <ac:chgData name="Mayank Pandey" userId="673ee564788effdd" providerId="LiveId" clId="{64325DE5-EF36-40D6-80FF-73E0A248368B}" dt="2022-02-27T15:59:17.821" v="4440" actId="404"/>
          <ac:spMkLst>
            <pc:docMk/>
            <pc:sldMk cId="2860210423" sldId="487"/>
            <ac:spMk id="28" creationId="{2B362CD1-4194-4E69-BB46-33B479F1E103}"/>
          </ac:spMkLst>
        </pc:spChg>
        <pc:spChg chg="mod">
          <ac:chgData name="Mayank Pandey" userId="673ee564788effdd" providerId="LiveId" clId="{64325DE5-EF36-40D6-80FF-73E0A248368B}" dt="2022-02-27T15:59:17.821" v="4440" actId="404"/>
          <ac:spMkLst>
            <pc:docMk/>
            <pc:sldMk cId="2860210423" sldId="487"/>
            <ac:spMk id="29" creationId="{D5A5268C-66E5-41E0-9E02-9DC0EEE3863D}"/>
          </ac:spMkLst>
        </pc:spChg>
        <pc:spChg chg="mod">
          <ac:chgData name="Mayank Pandey" userId="673ee564788effdd" providerId="LiveId" clId="{64325DE5-EF36-40D6-80FF-73E0A248368B}" dt="2022-02-27T15:59:17.821" v="4440" actId="404"/>
          <ac:spMkLst>
            <pc:docMk/>
            <pc:sldMk cId="2860210423" sldId="487"/>
            <ac:spMk id="30" creationId="{041ECB93-8155-458E-9E58-9CCF5DE9F89C}"/>
          </ac:spMkLst>
        </pc:spChg>
        <pc:spChg chg="mod">
          <ac:chgData name="Mayank Pandey" userId="673ee564788effdd" providerId="LiveId" clId="{64325DE5-EF36-40D6-80FF-73E0A248368B}" dt="2022-02-27T15:59:17.821" v="4440" actId="404"/>
          <ac:spMkLst>
            <pc:docMk/>
            <pc:sldMk cId="2860210423" sldId="487"/>
            <ac:spMk id="31" creationId="{F42DCACE-C59E-4FC6-BF65-E77A3D319959}"/>
          </ac:spMkLst>
        </pc:spChg>
        <pc:grpChg chg="add mod">
          <ac:chgData name="Mayank Pandey" userId="673ee564788effdd" providerId="LiveId" clId="{64325DE5-EF36-40D6-80FF-73E0A248368B}" dt="2022-02-27T15:59:05.291" v="4437"/>
          <ac:grpSpMkLst>
            <pc:docMk/>
            <pc:sldMk cId="2860210423" sldId="487"/>
            <ac:grpSpMk id="6" creationId="{597A94B2-BC78-4047-B7AE-20E11633E960}"/>
          </ac:grpSpMkLst>
        </pc:grpChg>
        <pc:grpChg chg="add mod">
          <ac:chgData name="Mayank Pandey" userId="673ee564788effdd" providerId="LiveId" clId="{64325DE5-EF36-40D6-80FF-73E0A248368B}" dt="2022-02-27T15:59:05.291" v="4437"/>
          <ac:grpSpMkLst>
            <pc:docMk/>
            <pc:sldMk cId="2860210423" sldId="487"/>
            <ac:grpSpMk id="16" creationId="{557B2AC5-F9E8-4063-8147-314EAB619566}"/>
          </ac:grpSpMkLst>
        </pc:grpChg>
        <pc:cxnChg chg="mod">
          <ac:chgData name="Mayank Pandey" userId="673ee564788effdd" providerId="LiveId" clId="{64325DE5-EF36-40D6-80FF-73E0A248368B}" dt="2022-02-27T15:59:05.291" v="4437"/>
          <ac:cxnSpMkLst>
            <pc:docMk/>
            <pc:sldMk cId="2860210423" sldId="487"/>
            <ac:cxnSpMk id="24" creationId="{45856176-3956-4A30-A055-F2D0CF443AC7}"/>
          </ac:cxnSpMkLst>
        </pc:cxnChg>
        <pc:cxnChg chg="mod">
          <ac:chgData name="Mayank Pandey" userId="673ee564788effdd" providerId="LiveId" clId="{64325DE5-EF36-40D6-80FF-73E0A248368B}" dt="2022-02-27T15:59:05.291" v="4437"/>
          <ac:cxnSpMkLst>
            <pc:docMk/>
            <pc:sldMk cId="2860210423" sldId="487"/>
            <ac:cxnSpMk id="25" creationId="{6E22BC7B-8555-4DE8-84B8-26805702D8DE}"/>
          </ac:cxnSpMkLst>
        </pc:cxnChg>
        <pc:cxnChg chg="mod">
          <ac:chgData name="Mayank Pandey" userId="673ee564788effdd" providerId="LiveId" clId="{64325DE5-EF36-40D6-80FF-73E0A248368B}" dt="2022-02-27T15:59:05.291" v="4437"/>
          <ac:cxnSpMkLst>
            <pc:docMk/>
            <pc:sldMk cId="2860210423" sldId="487"/>
            <ac:cxnSpMk id="26" creationId="{58FF6FAA-FAC4-475C-BB30-37A607F766EC}"/>
          </ac:cxnSpMkLst>
        </pc:cxnChg>
        <pc:cxnChg chg="mod">
          <ac:chgData name="Mayank Pandey" userId="673ee564788effdd" providerId="LiveId" clId="{64325DE5-EF36-40D6-80FF-73E0A248368B}" dt="2022-02-27T15:59:05.291" v="4437"/>
          <ac:cxnSpMkLst>
            <pc:docMk/>
            <pc:sldMk cId="2860210423" sldId="487"/>
            <ac:cxnSpMk id="27" creationId="{AB7E3F9D-0DEA-40DC-9829-96B74ADDB634}"/>
          </ac:cxnSpMkLst>
        </pc:cxnChg>
        <pc:cxnChg chg="mod">
          <ac:chgData name="Mayank Pandey" userId="673ee564788effdd" providerId="LiveId" clId="{64325DE5-EF36-40D6-80FF-73E0A248368B}" dt="2022-02-27T15:59:05.291" v="4437"/>
          <ac:cxnSpMkLst>
            <pc:docMk/>
            <pc:sldMk cId="2860210423" sldId="487"/>
            <ac:cxnSpMk id="32" creationId="{721084A2-FC30-4B6A-93C0-AFC7E5E7D0CB}"/>
          </ac:cxnSpMkLst>
        </pc:cxnChg>
      </pc:sldChg>
      <pc:sldChg chg="delSp modSp add mod delAnim modAnim">
        <pc:chgData name="Mayank Pandey" userId="673ee564788effdd" providerId="LiveId" clId="{64325DE5-EF36-40D6-80FF-73E0A248368B}" dt="2022-02-27T18:36:49.003" v="4733" actId="20577"/>
        <pc:sldMkLst>
          <pc:docMk/>
          <pc:sldMk cId="1423388413" sldId="488"/>
        </pc:sldMkLst>
        <pc:spChg chg="mod">
          <ac:chgData name="Mayank Pandey" userId="673ee564788effdd" providerId="LiveId" clId="{64325DE5-EF36-40D6-80FF-73E0A248368B}" dt="2022-02-27T18:36:18.317" v="4654" actId="20577"/>
          <ac:spMkLst>
            <pc:docMk/>
            <pc:sldMk cId="1423388413" sldId="488"/>
            <ac:spMk id="2" creationId="{0F02F8DF-4886-40DC-A5E0-2650C907D5EC}"/>
          </ac:spMkLst>
        </pc:spChg>
        <pc:spChg chg="mod">
          <ac:chgData name="Mayank Pandey" userId="673ee564788effdd" providerId="LiveId" clId="{64325DE5-EF36-40D6-80FF-73E0A248368B}" dt="2022-02-27T18:36:49.003" v="4733" actId="20577"/>
          <ac:spMkLst>
            <pc:docMk/>
            <pc:sldMk cId="1423388413" sldId="488"/>
            <ac:spMk id="9" creationId="{8D39E770-2AAC-46A3-9930-AD7AE07B618D}"/>
          </ac:spMkLst>
        </pc:spChg>
        <pc:spChg chg="del">
          <ac:chgData name="Mayank Pandey" userId="673ee564788effdd" providerId="LiveId" clId="{64325DE5-EF36-40D6-80FF-73E0A248368B}" dt="2022-02-27T18:36:22.284" v="4655" actId="478"/>
          <ac:spMkLst>
            <pc:docMk/>
            <pc:sldMk cId="1423388413" sldId="488"/>
            <ac:spMk id="10" creationId="{B93DC274-540C-4141-AFD3-D06C7E730F2B}"/>
          </ac:spMkLst>
        </pc:spChg>
      </pc:sldChg>
      <pc:sldChg chg="addSp modSp add mod">
        <pc:chgData name="Mayank Pandey" userId="673ee564788effdd" providerId="LiveId" clId="{64325DE5-EF36-40D6-80FF-73E0A248368B}" dt="2022-03-03T09:52:37.935" v="5830" actId="20577"/>
        <pc:sldMkLst>
          <pc:docMk/>
          <pc:sldMk cId="4265255667" sldId="489"/>
        </pc:sldMkLst>
        <pc:spChg chg="mod">
          <ac:chgData name="Mayank Pandey" userId="673ee564788effdd" providerId="LiveId" clId="{64325DE5-EF36-40D6-80FF-73E0A248368B}" dt="2022-02-27T18:41:32.215" v="4923" actId="20577"/>
          <ac:spMkLst>
            <pc:docMk/>
            <pc:sldMk cId="4265255667" sldId="489"/>
            <ac:spMk id="2" creationId="{0F02F8DF-4886-40DC-A5E0-2650C907D5EC}"/>
          </ac:spMkLst>
        </pc:spChg>
        <pc:spChg chg="mod">
          <ac:chgData name="Mayank Pandey" userId="673ee564788effdd" providerId="LiveId" clId="{64325DE5-EF36-40D6-80FF-73E0A248368B}" dt="2022-03-03T09:52:37.935" v="5830" actId="20577"/>
          <ac:spMkLst>
            <pc:docMk/>
            <pc:sldMk cId="4265255667" sldId="489"/>
            <ac:spMk id="3" creationId="{B883795B-C411-43A9-900F-E9BD4E952CF7}"/>
          </ac:spMkLst>
        </pc:spChg>
        <pc:spChg chg="mod">
          <ac:chgData name="Mayank Pandey" userId="673ee564788effdd" providerId="LiveId" clId="{64325DE5-EF36-40D6-80FF-73E0A248368B}" dt="2022-02-27T18:42:52.875" v="5120"/>
          <ac:spMkLst>
            <pc:docMk/>
            <pc:sldMk cId="4265255667" sldId="489"/>
            <ac:spMk id="5" creationId="{09E3C015-ED3C-4C93-921E-5C25EACBD236}"/>
          </ac:spMkLst>
        </pc:spChg>
        <pc:spChg chg="mod">
          <ac:chgData name="Mayank Pandey" userId="673ee564788effdd" providerId="LiveId" clId="{64325DE5-EF36-40D6-80FF-73E0A248368B}" dt="2022-02-27T18:42:52.875" v="5120"/>
          <ac:spMkLst>
            <pc:docMk/>
            <pc:sldMk cId="4265255667" sldId="489"/>
            <ac:spMk id="6" creationId="{C3CEB222-AE65-469D-A863-249B3003DF26}"/>
          </ac:spMkLst>
        </pc:spChg>
        <pc:spChg chg="mod">
          <ac:chgData name="Mayank Pandey" userId="673ee564788effdd" providerId="LiveId" clId="{64325DE5-EF36-40D6-80FF-73E0A248368B}" dt="2022-02-27T18:42:52.875" v="5120"/>
          <ac:spMkLst>
            <pc:docMk/>
            <pc:sldMk cId="4265255667" sldId="489"/>
            <ac:spMk id="7" creationId="{567F5BAB-F77B-4297-956D-BD21C1902133}"/>
          </ac:spMkLst>
        </pc:spChg>
        <pc:spChg chg="mod">
          <ac:chgData name="Mayank Pandey" userId="673ee564788effdd" providerId="LiveId" clId="{64325DE5-EF36-40D6-80FF-73E0A248368B}" dt="2022-02-27T18:42:52.875" v="5120"/>
          <ac:spMkLst>
            <pc:docMk/>
            <pc:sldMk cId="4265255667" sldId="489"/>
            <ac:spMk id="8" creationId="{BEB6BCD8-22CA-4D9B-BDDF-AD1B708DD15A}"/>
          </ac:spMkLst>
        </pc:spChg>
        <pc:spChg chg="mod">
          <ac:chgData name="Mayank Pandey" userId="673ee564788effdd" providerId="LiveId" clId="{64325DE5-EF36-40D6-80FF-73E0A248368B}" dt="2022-02-27T18:42:52.875" v="5120"/>
          <ac:spMkLst>
            <pc:docMk/>
            <pc:sldMk cId="4265255667" sldId="489"/>
            <ac:spMk id="9" creationId="{2EAFFE03-D7F0-47AD-BD22-C6E7794B6849}"/>
          </ac:spMkLst>
        </pc:spChg>
        <pc:spChg chg="mod">
          <ac:chgData name="Mayank Pandey" userId="673ee564788effdd" providerId="LiveId" clId="{64325DE5-EF36-40D6-80FF-73E0A248368B}" dt="2022-02-27T18:42:52.875" v="5120"/>
          <ac:spMkLst>
            <pc:docMk/>
            <pc:sldMk cId="4265255667" sldId="489"/>
            <ac:spMk id="10" creationId="{D3FEAEF5-0E4F-4701-9980-40AE49F91DD3}"/>
          </ac:spMkLst>
        </pc:spChg>
        <pc:spChg chg="mod">
          <ac:chgData name="Mayank Pandey" userId="673ee564788effdd" providerId="LiveId" clId="{64325DE5-EF36-40D6-80FF-73E0A248368B}" dt="2022-02-27T18:42:52.875" v="5120"/>
          <ac:spMkLst>
            <pc:docMk/>
            <pc:sldMk cId="4265255667" sldId="489"/>
            <ac:spMk id="11" creationId="{50DA52A6-8BCD-4C88-848A-7B8DC279A9A4}"/>
          </ac:spMkLst>
        </pc:spChg>
        <pc:spChg chg="mod">
          <ac:chgData name="Mayank Pandey" userId="673ee564788effdd" providerId="LiveId" clId="{64325DE5-EF36-40D6-80FF-73E0A248368B}" dt="2022-02-27T18:42:52.875" v="5120"/>
          <ac:spMkLst>
            <pc:docMk/>
            <pc:sldMk cId="4265255667" sldId="489"/>
            <ac:spMk id="12" creationId="{927DE0CB-56A8-4323-A25A-84C97CAD7BD1}"/>
          </ac:spMkLst>
        </pc:spChg>
        <pc:spChg chg="mod">
          <ac:chgData name="Mayank Pandey" userId="673ee564788effdd" providerId="LiveId" clId="{64325DE5-EF36-40D6-80FF-73E0A248368B}" dt="2022-02-27T18:42:52.875" v="5120"/>
          <ac:spMkLst>
            <pc:docMk/>
            <pc:sldMk cId="4265255667" sldId="489"/>
            <ac:spMk id="13" creationId="{D0A553AD-E5C5-4989-A139-F4B9B36359F4}"/>
          </ac:spMkLst>
        </pc:spChg>
        <pc:spChg chg="mod">
          <ac:chgData name="Mayank Pandey" userId="673ee564788effdd" providerId="LiveId" clId="{64325DE5-EF36-40D6-80FF-73E0A248368B}" dt="2022-02-27T18:42:52.875" v="5120"/>
          <ac:spMkLst>
            <pc:docMk/>
            <pc:sldMk cId="4265255667" sldId="489"/>
            <ac:spMk id="14" creationId="{D6B871DB-B49C-4A25-986F-6477E7E8AF9C}"/>
          </ac:spMkLst>
        </pc:spChg>
        <pc:spChg chg="mod">
          <ac:chgData name="Mayank Pandey" userId="673ee564788effdd" providerId="LiveId" clId="{64325DE5-EF36-40D6-80FF-73E0A248368B}" dt="2022-02-27T18:42:52.875" v="5120"/>
          <ac:spMkLst>
            <pc:docMk/>
            <pc:sldMk cId="4265255667" sldId="489"/>
            <ac:spMk id="15" creationId="{2294E091-EED5-4BF0-A494-0F3008A59B04}"/>
          </ac:spMkLst>
        </pc:spChg>
        <pc:spChg chg="mod">
          <ac:chgData name="Mayank Pandey" userId="673ee564788effdd" providerId="LiveId" clId="{64325DE5-EF36-40D6-80FF-73E0A248368B}" dt="2022-02-27T18:42:52.875" v="5120"/>
          <ac:spMkLst>
            <pc:docMk/>
            <pc:sldMk cId="4265255667" sldId="489"/>
            <ac:spMk id="16" creationId="{7FB5EB6E-9707-4F72-8168-1A26134B5CAB}"/>
          </ac:spMkLst>
        </pc:spChg>
        <pc:spChg chg="mod">
          <ac:chgData name="Mayank Pandey" userId="673ee564788effdd" providerId="LiveId" clId="{64325DE5-EF36-40D6-80FF-73E0A248368B}" dt="2022-02-27T18:42:52.875" v="5120"/>
          <ac:spMkLst>
            <pc:docMk/>
            <pc:sldMk cId="4265255667" sldId="489"/>
            <ac:spMk id="17" creationId="{17506EC5-5989-425A-8026-58742CFFE67F}"/>
          </ac:spMkLst>
        </pc:spChg>
        <pc:spChg chg="mod">
          <ac:chgData name="Mayank Pandey" userId="673ee564788effdd" providerId="LiveId" clId="{64325DE5-EF36-40D6-80FF-73E0A248368B}" dt="2022-02-27T18:42:52.875" v="5120"/>
          <ac:spMkLst>
            <pc:docMk/>
            <pc:sldMk cId="4265255667" sldId="489"/>
            <ac:spMk id="18" creationId="{517C8F7F-8422-4468-906D-385A62A50B6C}"/>
          </ac:spMkLst>
        </pc:spChg>
        <pc:spChg chg="mod">
          <ac:chgData name="Mayank Pandey" userId="673ee564788effdd" providerId="LiveId" clId="{64325DE5-EF36-40D6-80FF-73E0A248368B}" dt="2022-02-27T18:42:52.875" v="5120"/>
          <ac:spMkLst>
            <pc:docMk/>
            <pc:sldMk cId="4265255667" sldId="489"/>
            <ac:spMk id="19" creationId="{B2A02C24-8995-4AFD-BB70-CA2473B21B32}"/>
          </ac:spMkLst>
        </pc:spChg>
        <pc:spChg chg="mod">
          <ac:chgData name="Mayank Pandey" userId="673ee564788effdd" providerId="LiveId" clId="{64325DE5-EF36-40D6-80FF-73E0A248368B}" dt="2022-02-27T18:42:52.875" v="5120"/>
          <ac:spMkLst>
            <pc:docMk/>
            <pc:sldMk cId="4265255667" sldId="489"/>
            <ac:spMk id="20" creationId="{ECCF0BAC-F06D-443F-976E-D7FAC7491727}"/>
          </ac:spMkLst>
        </pc:spChg>
        <pc:spChg chg="mod">
          <ac:chgData name="Mayank Pandey" userId="673ee564788effdd" providerId="LiveId" clId="{64325DE5-EF36-40D6-80FF-73E0A248368B}" dt="2022-02-27T18:42:52.875" v="5120"/>
          <ac:spMkLst>
            <pc:docMk/>
            <pc:sldMk cId="4265255667" sldId="489"/>
            <ac:spMk id="21" creationId="{D9AF4F7E-6A9A-4349-8B4F-E765E6E8EFB3}"/>
          </ac:spMkLst>
        </pc:spChg>
        <pc:spChg chg="mod">
          <ac:chgData name="Mayank Pandey" userId="673ee564788effdd" providerId="LiveId" clId="{64325DE5-EF36-40D6-80FF-73E0A248368B}" dt="2022-02-27T18:42:52.875" v="5120"/>
          <ac:spMkLst>
            <pc:docMk/>
            <pc:sldMk cId="4265255667" sldId="489"/>
            <ac:spMk id="22" creationId="{7AED6610-0B7F-4630-A414-DA2D8B981C0A}"/>
          </ac:spMkLst>
        </pc:spChg>
        <pc:spChg chg="mod">
          <ac:chgData name="Mayank Pandey" userId="673ee564788effdd" providerId="LiveId" clId="{64325DE5-EF36-40D6-80FF-73E0A248368B}" dt="2022-02-27T18:42:52.875" v="5120"/>
          <ac:spMkLst>
            <pc:docMk/>
            <pc:sldMk cId="4265255667" sldId="489"/>
            <ac:spMk id="23" creationId="{27B9A911-7719-450B-A8B3-1FE214AEC427}"/>
          </ac:spMkLst>
        </pc:spChg>
        <pc:spChg chg="mod">
          <ac:chgData name="Mayank Pandey" userId="673ee564788effdd" providerId="LiveId" clId="{64325DE5-EF36-40D6-80FF-73E0A248368B}" dt="2022-02-27T18:42:52.875" v="5120"/>
          <ac:spMkLst>
            <pc:docMk/>
            <pc:sldMk cId="4265255667" sldId="489"/>
            <ac:spMk id="24" creationId="{237A9BFF-770D-4C46-A748-6D4538C7E746}"/>
          </ac:spMkLst>
        </pc:spChg>
        <pc:spChg chg="mod">
          <ac:chgData name="Mayank Pandey" userId="673ee564788effdd" providerId="LiveId" clId="{64325DE5-EF36-40D6-80FF-73E0A248368B}" dt="2022-02-27T18:42:52.875" v="5120"/>
          <ac:spMkLst>
            <pc:docMk/>
            <pc:sldMk cId="4265255667" sldId="489"/>
            <ac:spMk id="36" creationId="{4AD92888-C5B8-4E0F-980F-D05E051323BB}"/>
          </ac:spMkLst>
        </pc:spChg>
        <pc:spChg chg="mod">
          <ac:chgData name="Mayank Pandey" userId="673ee564788effdd" providerId="LiveId" clId="{64325DE5-EF36-40D6-80FF-73E0A248368B}" dt="2022-02-27T18:42:52.875" v="5120"/>
          <ac:spMkLst>
            <pc:docMk/>
            <pc:sldMk cId="4265255667" sldId="489"/>
            <ac:spMk id="37" creationId="{1E6BE256-5F08-4E47-A28B-48660B45F888}"/>
          </ac:spMkLst>
        </pc:spChg>
        <pc:grpChg chg="add mod">
          <ac:chgData name="Mayank Pandey" userId="673ee564788effdd" providerId="LiveId" clId="{64325DE5-EF36-40D6-80FF-73E0A248368B}" dt="2022-02-27T18:43:04.030" v="5122" actId="1076"/>
          <ac:grpSpMkLst>
            <pc:docMk/>
            <pc:sldMk cId="4265255667" sldId="489"/>
            <ac:grpSpMk id="4" creationId="{FD96C315-1219-4432-90D4-F8662EFCCF60}"/>
          </ac:grpSpMkLst>
        </pc:grpChg>
        <pc:cxnChg chg="mod">
          <ac:chgData name="Mayank Pandey" userId="673ee564788effdd" providerId="LiveId" clId="{64325DE5-EF36-40D6-80FF-73E0A248368B}" dt="2022-02-27T18:42:52.875" v="5120"/>
          <ac:cxnSpMkLst>
            <pc:docMk/>
            <pc:sldMk cId="4265255667" sldId="489"/>
            <ac:cxnSpMk id="25" creationId="{C3259A2E-6EC6-43EC-8D94-867F4EC2C87B}"/>
          </ac:cxnSpMkLst>
        </pc:cxnChg>
        <pc:cxnChg chg="mod">
          <ac:chgData name="Mayank Pandey" userId="673ee564788effdd" providerId="LiveId" clId="{64325DE5-EF36-40D6-80FF-73E0A248368B}" dt="2022-02-27T18:42:52.875" v="5120"/>
          <ac:cxnSpMkLst>
            <pc:docMk/>
            <pc:sldMk cId="4265255667" sldId="489"/>
            <ac:cxnSpMk id="26" creationId="{77EC238A-CEDE-4779-95B2-D537FB470A81}"/>
          </ac:cxnSpMkLst>
        </pc:cxnChg>
        <pc:cxnChg chg="mod">
          <ac:chgData name="Mayank Pandey" userId="673ee564788effdd" providerId="LiveId" clId="{64325DE5-EF36-40D6-80FF-73E0A248368B}" dt="2022-02-27T18:42:52.875" v="5120"/>
          <ac:cxnSpMkLst>
            <pc:docMk/>
            <pc:sldMk cId="4265255667" sldId="489"/>
            <ac:cxnSpMk id="27" creationId="{AA6DEC00-B998-4EBB-ACB0-8418055FB108}"/>
          </ac:cxnSpMkLst>
        </pc:cxnChg>
        <pc:cxnChg chg="mod">
          <ac:chgData name="Mayank Pandey" userId="673ee564788effdd" providerId="LiveId" clId="{64325DE5-EF36-40D6-80FF-73E0A248368B}" dt="2022-02-27T18:42:52.875" v="5120"/>
          <ac:cxnSpMkLst>
            <pc:docMk/>
            <pc:sldMk cId="4265255667" sldId="489"/>
            <ac:cxnSpMk id="28" creationId="{3D67A1A7-986D-415C-9C04-C1D878EECF21}"/>
          </ac:cxnSpMkLst>
        </pc:cxnChg>
        <pc:cxnChg chg="mod">
          <ac:chgData name="Mayank Pandey" userId="673ee564788effdd" providerId="LiveId" clId="{64325DE5-EF36-40D6-80FF-73E0A248368B}" dt="2022-02-27T18:42:52.875" v="5120"/>
          <ac:cxnSpMkLst>
            <pc:docMk/>
            <pc:sldMk cId="4265255667" sldId="489"/>
            <ac:cxnSpMk id="29" creationId="{A8A21988-597A-45DF-8A84-944EF63F93B2}"/>
          </ac:cxnSpMkLst>
        </pc:cxnChg>
        <pc:cxnChg chg="mod">
          <ac:chgData name="Mayank Pandey" userId="673ee564788effdd" providerId="LiveId" clId="{64325DE5-EF36-40D6-80FF-73E0A248368B}" dt="2022-02-27T18:42:52.875" v="5120"/>
          <ac:cxnSpMkLst>
            <pc:docMk/>
            <pc:sldMk cId="4265255667" sldId="489"/>
            <ac:cxnSpMk id="30" creationId="{DF3C1893-1CD9-41BE-868A-6C497830A49A}"/>
          </ac:cxnSpMkLst>
        </pc:cxnChg>
        <pc:cxnChg chg="mod">
          <ac:chgData name="Mayank Pandey" userId="673ee564788effdd" providerId="LiveId" clId="{64325DE5-EF36-40D6-80FF-73E0A248368B}" dt="2022-02-27T18:42:52.875" v="5120"/>
          <ac:cxnSpMkLst>
            <pc:docMk/>
            <pc:sldMk cId="4265255667" sldId="489"/>
            <ac:cxnSpMk id="31" creationId="{4374F389-54B5-42BC-B8F1-839D59DAF36A}"/>
          </ac:cxnSpMkLst>
        </pc:cxnChg>
        <pc:cxnChg chg="mod">
          <ac:chgData name="Mayank Pandey" userId="673ee564788effdd" providerId="LiveId" clId="{64325DE5-EF36-40D6-80FF-73E0A248368B}" dt="2022-02-27T18:42:52.875" v="5120"/>
          <ac:cxnSpMkLst>
            <pc:docMk/>
            <pc:sldMk cId="4265255667" sldId="489"/>
            <ac:cxnSpMk id="32" creationId="{4F13F79B-5B0C-40F5-BC24-AA3C0A7EE623}"/>
          </ac:cxnSpMkLst>
        </pc:cxnChg>
        <pc:cxnChg chg="mod">
          <ac:chgData name="Mayank Pandey" userId="673ee564788effdd" providerId="LiveId" clId="{64325DE5-EF36-40D6-80FF-73E0A248368B}" dt="2022-02-27T18:42:52.875" v="5120"/>
          <ac:cxnSpMkLst>
            <pc:docMk/>
            <pc:sldMk cId="4265255667" sldId="489"/>
            <ac:cxnSpMk id="33" creationId="{9FE410EF-DA67-40A0-8097-809BE65F111A}"/>
          </ac:cxnSpMkLst>
        </pc:cxnChg>
        <pc:cxnChg chg="mod">
          <ac:chgData name="Mayank Pandey" userId="673ee564788effdd" providerId="LiveId" clId="{64325DE5-EF36-40D6-80FF-73E0A248368B}" dt="2022-02-27T18:42:52.875" v="5120"/>
          <ac:cxnSpMkLst>
            <pc:docMk/>
            <pc:sldMk cId="4265255667" sldId="489"/>
            <ac:cxnSpMk id="34" creationId="{435752EB-F7EE-4874-BEE1-205233D6EBF9}"/>
          </ac:cxnSpMkLst>
        </pc:cxnChg>
        <pc:cxnChg chg="mod">
          <ac:chgData name="Mayank Pandey" userId="673ee564788effdd" providerId="LiveId" clId="{64325DE5-EF36-40D6-80FF-73E0A248368B}" dt="2022-02-27T18:42:52.875" v="5120"/>
          <ac:cxnSpMkLst>
            <pc:docMk/>
            <pc:sldMk cId="4265255667" sldId="489"/>
            <ac:cxnSpMk id="35" creationId="{D4FF2A15-AEE2-4A4A-BA15-49B3799705D8}"/>
          </ac:cxnSpMkLst>
        </pc:cxnChg>
      </pc:sldChg>
      <pc:sldChg chg="addSp modSp add mod ord modAnim">
        <pc:chgData name="Mayank Pandey" userId="673ee564788effdd" providerId="LiveId" clId="{64325DE5-EF36-40D6-80FF-73E0A248368B}" dt="2022-03-03T12:28:59.341" v="5857" actId="6549"/>
        <pc:sldMkLst>
          <pc:docMk/>
          <pc:sldMk cId="1542346085" sldId="490"/>
        </pc:sldMkLst>
        <pc:spChg chg="mod">
          <ac:chgData name="Mayank Pandey" userId="673ee564788effdd" providerId="LiveId" clId="{64325DE5-EF36-40D6-80FF-73E0A248368B}" dt="2022-02-27T18:44:36.664" v="5155" actId="20577"/>
          <ac:spMkLst>
            <pc:docMk/>
            <pc:sldMk cId="1542346085" sldId="490"/>
            <ac:spMk id="2" creationId="{0F02F8DF-4886-40DC-A5E0-2650C907D5EC}"/>
          </ac:spMkLst>
        </pc:spChg>
        <pc:spChg chg="mod">
          <ac:chgData name="Mayank Pandey" userId="673ee564788effdd" providerId="LiveId" clId="{64325DE5-EF36-40D6-80FF-73E0A248368B}" dt="2022-03-03T12:28:59.341" v="5857" actId="6549"/>
          <ac:spMkLst>
            <pc:docMk/>
            <pc:sldMk cId="1542346085" sldId="490"/>
            <ac:spMk id="3" creationId="{B883795B-C411-43A9-900F-E9BD4E952CF7}"/>
          </ac:spMkLst>
        </pc:spChg>
        <pc:spChg chg="add mod">
          <ac:chgData name="Mayank Pandey" userId="673ee564788effdd" providerId="LiveId" clId="{64325DE5-EF36-40D6-80FF-73E0A248368B}" dt="2022-03-03T12:18:29.926" v="5856" actId="1076"/>
          <ac:spMkLst>
            <pc:docMk/>
            <pc:sldMk cId="1542346085" sldId="490"/>
            <ac:spMk id="4" creationId="{E8598FCE-9875-462C-B004-B0A6299D2319}"/>
          </ac:spMkLst>
        </pc:spChg>
      </pc:sldChg>
      <pc:sldChg chg="addSp modSp add mod ord modAnim">
        <pc:chgData name="Mayank Pandey" userId="673ee564788effdd" providerId="LiveId" clId="{64325DE5-EF36-40D6-80FF-73E0A248368B}" dt="2022-03-03T07:19:03.795" v="5777" actId="20577"/>
        <pc:sldMkLst>
          <pc:docMk/>
          <pc:sldMk cId="2832884544" sldId="491"/>
        </pc:sldMkLst>
        <pc:spChg chg="mod">
          <ac:chgData name="Mayank Pandey" userId="673ee564788effdd" providerId="LiveId" clId="{64325DE5-EF36-40D6-80FF-73E0A248368B}" dt="2022-02-27T18:45:25.147" v="5160" actId="20577"/>
          <ac:spMkLst>
            <pc:docMk/>
            <pc:sldMk cId="2832884544" sldId="491"/>
            <ac:spMk id="2" creationId="{0F02F8DF-4886-40DC-A5E0-2650C907D5EC}"/>
          </ac:spMkLst>
        </pc:spChg>
        <pc:spChg chg="mod">
          <ac:chgData name="Mayank Pandey" userId="673ee564788effdd" providerId="LiveId" clId="{64325DE5-EF36-40D6-80FF-73E0A248368B}" dt="2022-03-03T07:19:03.795" v="5777" actId="20577"/>
          <ac:spMkLst>
            <pc:docMk/>
            <pc:sldMk cId="2832884544" sldId="491"/>
            <ac:spMk id="3" creationId="{B883795B-C411-43A9-900F-E9BD4E952CF7}"/>
          </ac:spMkLst>
        </pc:spChg>
        <pc:spChg chg="add mod">
          <ac:chgData name="Mayank Pandey" userId="673ee564788effdd" providerId="LiveId" clId="{64325DE5-EF36-40D6-80FF-73E0A248368B}" dt="2022-02-28T07:21:34.420" v="5482" actId="20577"/>
          <ac:spMkLst>
            <pc:docMk/>
            <pc:sldMk cId="2832884544" sldId="491"/>
            <ac:spMk id="4" creationId="{5ACACA20-6416-41D7-AAE8-06E45C88EBC1}"/>
          </ac:spMkLst>
        </pc:spChg>
        <pc:picChg chg="add mod">
          <ac:chgData name="Mayank Pandey" userId="673ee564788effdd" providerId="LiveId" clId="{64325DE5-EF36-40D6-80FF-73E0A248368B}" dt="2022-02-27T19:07:52.043" v="5241"/>
          <ac:picMkLst>
            <pc:docMk/>
            <pc:sldMk cId="2832884544" sldId="491"/>
            <ac:picMk id="4" creationId="{D84FD23D-AB0F-48A8-8696-754BE99D3BA1}"/>
          </ac:picMkLst>
        </pc:picChg>
      </pc:sldChg>
      <pc:sldChg chg="addSp delSp modSp add mod delAnim">
        <pc:chgData name="Mayank Pandey" userId="673ee564788effdd" providerId="LiveId" clId="{64325DE5-EF36-40D6-80FF-73E0A248368B}" dt="2022-02-27T19:08:11.994" v="5247" actId="1076"/>
        <pc:sldMkLst>
          <pc:docMk/>
          <pc:sldMk cId="3416207864" sldId="492"/>
        </pc:sldMkLst>
        <pc:spChg chg="del">
          <ac:chgData name="Mayank Pandey" userId="673ee564788effdd" providerId="LiveId" clId="{64325DE5-EF36-40D6-80FF-73E0A248368B}" dt="2022-02-27T19:07:57.486" v="5243" actId="478"/>
          <ac:spMkLst>
            <pc:docMk/>
            <pc:sldMk cId="3416207864" sldId="492"/>
            <ac:spMk id="3" creationId="{B883795B-C411-43A9-900F-E9BD4E952CF7}"/>
          </ac:spMkLst>
        </pc:spChg>
        <pc:spChg chg="add del mod">
          <ac:chgData name="Mayank Pandey" userId="673ee564788effdd" providerId="LiveId" clId="{64325DE5-EF36-40D6-80FF-73E0A248368B}" dt="2022-02-27T19:07:59.969" v="5244" actId="478"/>
          <ac:spMkLst>
            <pc:docMk/>
            <pc:sldMk cId="3416207864" sldId="492"/>
            <ac:spMk id="5" creationId="{62BC8FB1-7DB8-4186-A2E7-53F728791ADA}"/>
          </ac:spMkLst>
        </pc:spChg>
        <pc:picChg chg="add mod">
          <ac:chgData name="Mayank Pandey" userId="673ee564788effdd" providerId="LiveId" clId="{64325DE5-EF36-40D6-80FF-73E0A248368B}" dt="2022-02-27T19:08:11.994" v="5247" actId="1076"/>
          <ac:picMkLst>
            <pc:docMk/>
            <pc:sldMk cId="3416207864" sldId="492"/>
            <ac:picMk id="6" creationId="{AC4A8B2B-0F02-4273-BCD9-158311D14883}"/>
          </ac:picMkLst>
        </pc:picChg>
      </pc:sldChg>
      <pc:sldChg chg="modSp add modAnim">
        <pc:chgData name="Mayank Pandey" userId="673ee564788effdd" providerId="LiveId" clId="{64325DE5-EF36-40D6-80FF-73E0A248368B}" dt="2022-02-27T19:10:38.433" v="5300"/>
        <pc:sldMkLst>
          <pc:docMk/>
          <pc:sldMk cId="2873527010" sldId="493"/>
        </pc:sldMkLst>
        <pc:spChg chg="mod">
          <ac:chgData name="Mayank Pandey" userId="673ee564788effdd" providerId="LiveId" clId="{64325DE5-EF36-40D6-80FF-73E0A248368B}" dt="2022-02-27T19:10:38.433" v="5300"/>
          <ac:spMkLst>
            <pc:docMk/>
            <pc:sldMk cId="2873527010" sldId="493"/>
            <ac:spMk id="3" creationId="{B883795B-C411-43A9-900F-E9BD4E952CF7}"/>
          </ac:spMkLst>
        </pc:spChg>
      </pc:sldChg>
    </pc:docChg>
  </pc:docChgLst>
  <pc:docChgLst>
    <pc:chgData name="Mayank Pandey" userId="673ee564788effdd" providerId="LiveId" clId="{2D86168A-95A1-4CC4-8C2E-CEA699A12C06}"/>
    <pc:docChg chg="custSel addSld modSld">
      <pc:chgData name="Mayank Pandey" userId="673ee564788effdd" providerId="LiveId" clId="{2D86168A-95A1-4CC4-8C2E-CEA699A12C06}" dt="2021-10-07T21:47:34.137" v="500" actId="20577"/>
      <pc:docMkLst>
        <pc:docMk/>
      </pc:docMkLst>
      <pc:sldChg chg="modSp mod">
        <pc:chgData name="Mayank Pandey" userId="673ee564788effdd" providerId="LiveId" clId="{2D86168A-95A1-4CC4-8C2E-CEA699A12C06}" dt="2021-10-04T13:23:19.441" v="20" actId="6549"/>
        <pc:sldMkLst>
          <pc:docMk/>
          <pc:sldMk cId="452025945" sldId="256"/>
        </pc:sldMkLst>
        <pc:spChg chg="mod">
          <ac:chgData name="Mayank Pandey" userId="673ee564788effdd" providerId="LiveId" clId="{2D86168A-95A1-4CC4-8C2E-CEA699A12C06}" dt="2021-10-04T13:23:19.441" v="20" actId="6549"/>
          <ac:spMkLst>
            <pc:docMk/>
            <pc:sldMk cId="452025945" sldId="256"/>
            <ac:spMk id="2" creationId="{51FED0CA-4FFC-45A2-AC44-75B641775B73}"/>
          </ac:spMkLst>
        </pc:spChg>
      </pc:sldChg>
      <pc:sldChg chg="modSp mod">
        <pc:chgData name="Mayank Pandey" userId="673ee564788effdd" providerId="LiveId" clId="{2D86168A-95A1-4CC4-8C2E-CEA699A12C06}" dt="2021-10-04T13:24:45.851" v="36"/>
        <pc:sldMkLst>
          <pc:docMk/>
          <pc:sldMk cId="2290562012" sldId="257"/>
        </pc:sldMkLst>
        <pc:spChg chg="mod">
          <ac:chgData name="Mayank Pandey" userId="673ee564788effdd" providerId="LiveId" clId="{2D86168A-95A1-4CC4-8C2E-CEA699A12C06}" dt="2021-10-04T13:24:42.373" v="35" actId="27636"/>
          <ac:spMkLst>
            <pc:docMk/>
            <pc:sldMk cId="2290562012" sldId="257"/>
            <ac:spMk id="9" creationId="{77BEB093-3157-4AF2-ADB6-CBBF6FD432C0}"/>
          </ac:spMkLst>
        </pc:spChg>
        <pc:spChg chg="mod">
          <ac:chgData name="Mayank Pandey" userId="673ee564788effdd" providerId="LiveId" clId="{2D86168A-95A1-4CC4-8C2E-CEA699A12C06}" dt="2021-10-04T13:24:45.851" v="36"/>
          <ac:spMkLst>
            <pc:docMk/>
            <pc:sldMk cId="2290562012" sldId="257"/>
            <ac:spMk id="10" creationId="{D8CF209E-CF5F-48BA-A65C-1F237927134F}"/>
          </ac:spMkLst>
        </pc:spChg>
      </pc:sldChg>
      <pc:sldChg chg="modSp mod">
        <pc:chgData name="Mayank Pandey" userId="673ee564788effdd" providerId="LiveId" clId="{2D86168A-95A1-4CC4-8C2E-CEA699A12C06}" dt="2021-10-04T13:48:39.511" v="44" actId="20577"/>
        <pc:sldMkLst>
          <pc:docMk/>
          <pc:sldMk cId="3589550602" sldId="262"/>
        </pc:sldMkLst>
        <pc:spChg chg="mod">
          <ac:chgData name="Mayank Pandey" userId="673ee564788effdd" providerId="LiveId" clId="{2D86168A-95A1-4CC4-8C2E-CEA699A12C06}" dt="2021-10-04T13:48:39.511" v="44" actId="20577"/>
          <ac:spMkLst>
            <pc:docMk/>
            <pc:sldMk cId="3589550602" sldId="262"/>
            <ac:spMk id="3" creationId="{B883795B-C411-43A9-900F-E9BD4E952CF7}"/>
          </ac:spMkLst>
        </pc:spChg>
      </pc:sldChg>
      <pc:sldChg chg="modSp mod">
        <pc:chgData name="Mayank Pandey" userId="673ee564788effdd" providerId="LiveId" clId="{2D86168A-95A1-4CC4-8C2E-CEA699A12C06}" dt="2021-10-06T13:51:59.091" v="131" actId="2711"/>
        <pc:sldMkLst>
          <pc:docMk/>
          <pc:sldMk cId="3771432690" sldId="270"/>
        </pc:sldMkLst>
        <pc:spChg chg="mod">
          <ac:chgData name="Mayank Pandey" userId="673ee564788effdd" providerId="LiveId" clId="{2D86168A-95A1-4CC4-8C2E-CEA699A12C06}" dt="2021-10-06T13:51:59.091" v="131" actId="2711"/>
          <ac:spMkLst>
            <pc:docMk/>
            <pc:sldMk cId="3771432690" sldId="270"/>
            <ac:spMk id="3" creationId="{B883795B-C411-43A9-900F-E9BD4E952CF7}"/>
          </ac:spMkLst>
        </pc:spChg>
      </pc:sldChg>
      <pc:sldChg chg="modSp mod">
        <pc:chgData name="Mayank Pandey" userId="673ee564788effdd" providerId="LiveId" clId="{2D86168A-95A1-4CC4-8C2E-CEA699A12C06}" dt="2021-10-05T13:39:32.575" v="52" actId="20577"/>
        <pc:sldMkLst>
          <pc:docMk/>
          <pc:sldMk cId="1425481689" sldId="272"/>
        </pc:sldMkLst>
        <pc:spChg chg="mod">
          <ac:chgData name="Mayank Pandey" userId="673ee564788effdd" providerId="LiveId" clId="{2D86168A-95A1-4CC4-8C2E-CEA699A12C06}" dt="2021-10-05T13:39:32.575" v="52" actId="20577"/>
          <ac:spMkLst>
            <pc:docMk/>
            <pc:sldMk cId="1425481689" sldId="272"/>
            <ac:spMk id="3" creationId="{B883795B-C411-43A9-900F-E9BD4E952CF7}"/>
          </ac:spMkLst>
        </pc:spChg>
      </pc:sldChg>
      <pc:sldChg chg="addSp modSp mod">
        <pc:chgData name="Mayank Pandey" userId="673ee564788effdd" providerId="LiveId" clId="{2D86168A-95A1-4CC4-8C2E-CEA699A12C06}" dt="2021-10-07T21:47:34.137" v="500" actId="20577"/>
        <pc:sldMkLst>
          <pc:docMk/>
          <pc:sldMk cId="2633542919" sldId="279"/>
        </pc:sldMkLst>
        <pc:spChg chg="mod">
          <ac:chgData name="Mayank Pandey" userId="673ee564788effdd" providerId="LiveId" clId="{2D86168A-95A1-4CC4-8C2E-CEA699A12C06}" dt="2021-10-07T21:47:34.137" v="500" actId="20577"/>
          <ac:spMkLst>
            <pc:docMk/>
            <pc:sldMk cId="2633542919" sldId="279"/>
            <ac:spMk id="3" creationId="{B883795B-C411-43A9-900F-E9BD4E952CF7}"/>
          </ac:spMkLst>
        </pc:spChg>
        <pc:spChg chg="add mod">
          <ac:chgData name="Mayank Pandey" userId="673ee564788effdd" providerId="LiveId" clId="{2D86168A-95A1-4CC4-8C2E-CEA699A12C06}" dt="2021-10-07T21:47:19.682" v="485" actId="20577"/>
          <ac:spMkLst>
            <pc:docMk/>
            <pc:sldMk cId="2633542919" sldId="279"/>
            <ac:spMk id="8" creationId="{B858D54D-0F0E-4E38-89AB-0A16FC924E48}"/>
          </ac:spMkLst>
        </pc:spChg>
        <pc:picChg chg="add mod">
          <ac:chgData name="Mayank Pandey" userId="673ee564788effdd" providerId="LiveId" clId="{2D86168A-95A1-4CC4-8C2E-CEA699A12C06}" dt="2021-10-05T13:59:06.604" v="129" actId="1440"/>
          <ac:picMkLst>
            <pc:docMk/>
            <pc:sldMk cId="2633542919" sldId="279"/>
            <ac:picMk id="7" creationId="{F71C7B4C-A338-4308-86B0-2AF5DFA0DF46}"/>
          </ac:picMkLst>
        </pc:picChg>
      </pc:sldChg>
      <pc:sldChg chg="modSp mod">
        <pc:chgData name="Mayank Pandey" userId="673ee564788effdd" providerId="LiveId" clId="{2D86168A-95A1-4CC4-8C2E-CEA699A12C06}" dt="2021-10-04T18:41:47.762" v="46" actId="14100"/>
        <pc:sldMkLst>
          <pc:docMk/>
          <pc:sldMk cId="951512292" sldId="290"/>
        </pc:sldMkLst>
        <pc:graphicFrameChg chg="modGraphic">
          <ac:chgData name="Mayank Pandey" userId="673ee564788effdd" providerId="LiveId" clId="{2D86168A-95A1-4CC4-8C2E-CEA699A12C06}" dt="2021-10-04T18:41:47.762" v="46" actId="14100"/>
          <ac:graphicFrameMkLst>
            <pc:docMk/>
            <pc:sldMk cId="951512292" sldId="290"/>
            <ac:graphicFrameMk id="8" creationId="{EF933C3F-873A-4FE7-A4C8-E529A945141A}"/>
          </ac:graphicFrameMkLst>
        </pc:graphicFrameChg>
      </pc:sldChg>
      <pc:sldChg chg="delSp modSp mod">
        <pc:chgData name="Mayank Pandey" userId="673ee564788effdd" providerId="LiveId" clId="{2D86168A-95A1-4CC4-8C2E-CEA699A12C06}" dt="2021-10-05T13:12:55.236" v="50" actId="403"/>
        <pc:sldMkLst>
          <pc:docMk/>
          <pc:sldMk cId="2149999610" sldId="318"/>
        </pc:sldMkLst>
        <pc:spChg chg="mod">
          <ac:chgData name="Mayank Pandey" userId="673ee564788effdd" providerId="LiveId" clId="{2D86168A-95A1-4CC4-8C2E-CEA699A12C06}" dt="2021-10-05T13:12:55.236" v="50" actId="403"/>
          <ac:spMkLst>
            <pc:docMk/>
            <pc:sldMk cId="2149999610" sldId="318"/>
            <ac:spMk id="2" creationId="{0F02F8DF-4886-40DC-A5E0-2650C907D5EC}"/>
          </ac:spMkLst>
        </pc:spChg>
        <pc:picChg chg="del">
          <ac:chgData name="Mayank Pandey" userId="673ee564788effdd" providerId="LiveId" clId="{2D86168A-95A1-4CC4-8C2E-CEA699A12C06}" dt="2021-10-05T13:12:49.238" v="48" actId="478"/>
          <ac:picMkLst>
            <pc:docMk/>
            <pc:sldMk cId="2149999610" sldId="318"/>
            <ac:picMk id="9" creationId="{1B4ABBF1-4614-49DE-A9B9-E6B2F049E0DF}"/>
          </ac:picMkLst>
        </pc:picChg>
      </pc:sldChg>
      <pc:sldChg chg="addSp delSp modSp mod">
        <pc:chgData name="Mayank Pandey" userId="673ee564788effdd" providerId="LiveId" clId="{2D86168A-95A1-4CC4-8C2E-CEA699A12C06}" dt="2021-10-06T14:59:08.881" v="284" actId="1076"/>
        <pc:sldMkLst>
          <pc:docMk/>
          <pc:sldMk cId="1073184380" sldId="355"/>
        </pc:sldMkLst>
        <pc:spChg chg="mod">
          <ac:chgData name="Mayank Pandey" userId="673ee564788effdd" providerId="LiveId" clId="{2D86168A-95A1-4CC4-8C2E-CEA699A12C06}" dt="2021-10-06T14:57:43.884" v="281" actId="20577"/>
          <ac:spMkLst>
            <pc:docMk/>
            <pc:sldMk cId="1073184380" sldId="355"/>
            <ac:spMk id="2" creationId="{0F02F8DF-4886-40DC-A5E0-2650C907D5EC}"/>
          </ac:spMkLst>
        </pc:spChg>
        <pc:spChg chg="del">
          <ac:chgData name="Mayank Pandey" userId="673ee564788effdd" providerId="LiveId" clId="{2D86168A-95A1-4CC4-8C2E-CEA699A12C06}" dt="2021-10-06T14:55:14.821" v="177" actId="478"/>
          <ac:spMkLst>
            <pc:docMk/>
            <pc:sldMk cId="1073184380" sldId="355"/>
            <ac:spMk id="3" creationId="{B883795B-C411-43A9-900F-E9BD4E952CF7}"/>
          </ac:spMkLst>
        </pc:spChg>
        <pc:spChg chg="add del mod">
          <ac:chgData name="Mayank Pandey" userId="673ee564788effdd" providerId="LiveId" clId="{2D86168A-95A1-4CC4-8C2E-CEA699A12C06}" dt="2021-10-06T14:55:16.601" v="178" actId="478"/>
          <ac:spMkLst>
            <pc:docMk/>
            <pc:sldMk cId="1073184380" sldId="355"/>
            <ac:spMk id="7" creationId="{05C6843B-D41C-41BA-AF28-E2831C708828}"/>
          </ac:spMkLst>
        </pc:spChg>
        <pc:spChg chg="add mod">
          <ac:chgData name="Mayank Pandey" userId="673ee564788effdd" providerId="LiveId" clId="{2D86168A-95A1-4CC4-8C2E-CEA699A12C06}" dt="2021-10-06T14:55:43.997" v="198" actId="14100"/>
          <ac:spMkLst>
            <pc:docMk/>
            <pc:sldMk cId="1073184380" sldId="355"/>
            <ac:spMk id="8" creationId="{478E8801-FB29-4CCF-A71B-FF145C60630B}"/>
          </ac:spMkLst>
        </pc:spChg>
        <pc:spChg chg="add mod">
          <ac:chgData name="Mayank Pandey" userId="673ee564788effdd" providerId="LiveId" clId="{2D86168A-95A1-4CC4-8C2E-CEA699A12C06}" dt="2021-10-06T14:55:58.902" v="203" actId="1076"/>
          <ac:spMkLst>
            <pc:docMk/>
            <pc:sldMk cId="1073184380" sldId="355"/>
            <ac:spMk id="9" creationId="{252FCA7A-0E8A-48DA-9231-CA8EB3FC1A96}"/>
          </ac:spMkLst>
        </pc:spChg>
        <pc:spChg chg="add mod">
          <ac:chgData name="Mayank Pandey" userId="673ee564788effdd" providerId="LiveId" clId="{2D86168A-95A1-4CC4-8C2E-CEA699A12C06}" dt="2021-10-06T14:56:12.083" v="209" actId="1076"/>
          <ac:spMkLst>
            <pc:docMk/>
            <pc:sldMk cId="1073184380" sldId="355"/>
            <ac:spMk id="10" creationId="{2805406A-42A4-4058-907A-CCD92AB6C1F1}"/>
          </ac:spMkLst>
        </pc:spChg>
        <pc:spChg chg="add mod">
          <ac:chgData name="Mayank Pandey" userId="673ee564788effdd" providerId="LiveId" clId="{2D86168A-95A1-4CC4-8C2E-CEA699A12C06}" dt="2021-10-06T14:59:00.723" v="282" actId="1076"/>
          <ac:spMkLst>
            <pc:docMk/>
            <pc:sldMk cId="1073184380" sldId="355"/>
            <ac:spMk id="11" creationId="{5C49C05B-DC7F-4B3D-9EC8-EC712A13ADE7}"/>
          </ac:spMkLst>
        </pc:spChg>
        <pc:spChg chg="add mod">
          <ac:chgData name="Mayank Pandey" userId="673ee564788effdd" providerId="LiveId" clId="{2D86168A-95A1-4CC4-8C2E-CEA699A12C06}" dt="2021-10-06T14:59:00.723" v="282" actId="1076"/>
          <ac:spMkLst>
            <pc:docMk/>
            <pc:sldMk cId="1073184380" sldId="355"/>
            <ac:spMk id="12" creationId="{9EA748E9-87F9-4971-92E0-A23F098B1A5C}"/>
          </ac:spMkLst>
        </pc:spChg>
        <pc:spChg chg="add mod">
          <ac:chgData name="Mayank Pandey" userId="673ee564788effdd" providerId="LiveId" clId="{2D86168A-95A1-4CC4-8C2E-CEA699A12C06}" dt="2021-10-06T14:59:00.723" v="282" actId="1076"/>
          <ac:spMkLst>
            <pc:docMk/>
            <pc:sldMk cId="1073184380" sldId="355"/>
            <ac:spMk id="13" creationId="{3FDF795E-EA09-4914-8519-CDDA1DCC3077}"/>
          </ac:spMkLst>
        </pc:spChg>
        <pc:spChg chg="add mod">
          <ac:chgData name="Mayank Pandey" userId="673ee564788effdd" providerId="LiveId" clId="{2D86168A-95A1-4CC4-8C2E-CEA699A12C06}" dt="2021-10-06T14:56:58.235" v="248" actId="14100"/>
          <ac:spMkLst>
            <pc:docMk/>
            <pc:sldMk cId="1073184380" sldId="355"/>
            <ac:spMk id="14" creationId="{0F317D51-343E-4097-96D8-20DB523409F7}"/>
          </ac:spMkLst>
        </pc:spChg>
        <pc:spChg chg="add mod ord">
          <ac:chgData name="Mayank Pandey" userId="673ee564788effdd" providerId="LiveId" clId="{2D86168A-95A1-4CC4-8C2E-CEA699A12C06}" dt="2021-10-06T14:57:14.640" v="251" actId="167"/>
          <ac:spMkLst>
            <pc:docMk/>
            <pc:sldMk cId="1073184380" sldId="355"/>
            <ac:spMk id="15" creationId="{749C405D-A802-4A24-ACFB-6560229401B2}"/>
          </ac:spMkLst>
        </pc:spChg>
        <pc:spChg chg="add mod">
          <ac:chgData name="Mayank Pandey" userId="673ee564788effdd" providerId="LiveId" clId="{2D86168A-95A1-4CC4-8C2E-CEA699A12C06}" dt="2021-10-06T14:57:25.742" v="259" actId="1076"/>
          <ac:spMkLst>
            <pc:docMk/>
            <pc:sldMk cId="1073184380" sldId="355"/>
            <ac:spMk id="16" creationId="{99979AEF-8863-48DF-A23E-C7ACCE8A3B00}"/>
          </ac:spMkLst>
        </pc:spChg>
        <pc:spChg chg="add mod">
          <ac:chgData name="Mayank Pandey" userId="673ee564788effdd" providerId="LiveId" clId="{2D86168A-95A1-4CC4-8C2E-CEA699A12C06}" dt="2021-10-06T14:59:08.881" v="284" actId="1076"/>
          <ac:spMkLst>
            <pc:docMk/>
            <pc:sldMk cId="1073184380" sldId="355"/>
            <ac:spMk id="17" creationId="{4052D033-25B8-4F58-952E-24A5C1469175}"/>
          </ac:spMkLst>
        </pc:spChg>
      </pc:sldChg>
      <pc:sldChg chg="modSp mod">
        <pc:chgData name="Mayank Pandey" userId="673ee564788effdd" providerId="LiveId" clId="{2D86168A-95A1-4CC4-8C2E-CEA699A12C06}" dt="2021-10-06T13:51:07.817" v="130" actId="113"/>
        <pc:sldMkLst>
          <pc:docMk/>
          <pc:sldMk cId="135250705" sldId="364"/>
        </pc:sldMkLst>
        <pc:spChg chg="mod">
          <ac:chgData name="Mayank Pandey" userId="673ee564788effdd" providerId="LiveId" clId="{2D86168A-95A1-4CC4-8C2E-CEA699A12C06}" dt="2021-10-06T13:51:07.817" v="130" actId="113"/>
          <ac:spMkLst>
            <pc:docMk/>
            <pc:sldMk cId="135250705" sldId="364"/>
            <ac:spMk id="3" creationId="{B883795B-C411-43A9-900F-E9BD4E952CF7}"/>
          </ac:spMkLst>
        </pc:spChg>
      </pc:sldChg>
      <pc:sldChg chg="modSp mod">
        <pc:chgData name="Mayank Pandey" userId="673ee564788effdd" providerId="LiveId" clId="{2D86168A-95A1-4CC4-8C2E-CEA699A12C06}" dt="2021-10-05T13:41:00.985" v="54" actId="20577"/>
        <pc:sldMkLst>
          <pc:docMk/>
          <pc:sldMk cId="981973715" sldId="365"/>
        </pc:sldMkLst>
        <pc:spChg chg="mod">
          <ac:chgData name="Mayank Pandey" userId="673ee564788effdd" providerId="LiveId" clId="{2D86168A-95A1-4CC4-8C2E-CEA699A12C06}" dt="2021-10-05T13:41:00.985" v="54" actId="20577"/>
          <ac:spMkLst>
            <pc:docMk/>
            <pc:sldMk cId="981973715" sldId="365"/>
            <ac:spMk id="2" creationId="{0F02F8DF-4886-40DC-A5E0-2650C907D5EC}"/>
          </ac:spMkLst>
        </pc:spChg>
      </pc:sldChg>
      <pc:sldChg chg="modSp mod">
        <pc:chgData name="Mayank Pandey" userId="673ee564788effdd" providerId="LiveId" clId="{2D86168A-95A1-4CC4-8C2E-CEA699A12C06}" dt="2021-10-05T13:49:39.244" v="79" actId="20577"/>
        <pc:sldMkLst>
          <pc:docMk/>
          <pc:sldMk cId="1416958236" sldId="387"/>
        </pc:sldMkLst>
        <pc:spChg chg="mod">
          <ac:chgData name="Mayank Pandey" userId="673ee564788effdd" providerId="LiveId" clId="{2D86168A-95A1-4CC4-8C2E-CEA699A12C06}" dt="2021-10-05T13:41:14.212" v="56" actId="20577"/>
          <ac:spMkLst>
            <pc:docMk/>
            <pc:sldMk cId="1416958236" sldId="387"/>
            <ac:spMk id="2" creationId="{0F02F8DF-4886-40DC-A5E0-2650C907D5EC}"/>
          </ac:spMkLst>
        </pc:spChg>
        <pc:spChg chg="mod">
          <ac:chgData name="Mayank Pandey" userId="673ee564788effdd" providerId="LiveId" clId="{2D86168A-95A1-4CC4-8C2E-CEA699A12C06}" dt="2021-10-05T13:49:39.244" v="79" actId="20577"/>
          <ac:spMkLst>
            <pc:docMk/>
            <pc:sldMk cId="1416958236" sldId="387"/>
            <ac:spMk id="3" creationId="{B883795B-C411-43A9-900F-E9BD4E952CF7}"/>
          </ac:spMkLst>
        </pc:spChg>
      </pc:sldChg>
      <pc:sldChg chg="modSp mod">
        <pc:chgData name="Mayank Pandey" userId="673ee564788effdd" providerId="LiveId" clId="{2D86168A-95A1-4CC4-8C2E-CEA699A12C06}" dt="2021-10-06T19:17:17.374" v="294" actId="6549"/>
        <pc:sldMkLst>
          <pc:docMk/>
          <pc:sldMk cId="2163714368" sldId="389"/>
        </pc:sldMkLst>
        <pc:spChg chg="mod">
          <ac:chgData name="Mayank Pandey" userId="673ee564788effdd" providerId="LiveId" clId="{2D86168A-95A1-4CC4-8C2E-CEA699A12C06}" dt="2021-10-06T19:17:17.374" v="294" actId="6549"/>
          <ac:spMkLst>
            <pc:docMk/>
            <pc:sldMk cId="2163714368" sldId="389"/>
            <ac:spMk id="3" creationId="{B883795B-C411-43A9-900F-E9BD4E952CF7}"/>
          </ac:spMkLst>
        </pc:spChg>
      </pc:sldChg>
      <pc:sldChg chg="modSp mod">
        <pc:chgData name="Mayank Pandey" userId="673ee564788effdd" providerId="LiveId" clId="{2D86168A-95A1-4CC4-8C2E-CEA699A12C06}" dt="2021-10-06T19:17:43.291" v="297" actId="27636"/>
        <pc:sldMkLst>
          <pc:docMk/>
          <pc:sldMk cId="326765278" sldId="390"/>
        </pc:sldMkLst>
        <pc:spChg chg="mod">
          <ac:chgData name="Mayank Pandey" userId="673ee564788effdd" providerId="LiveId" clId="{2D86168A-95A1-4CC4-8C2E-CEA699A12C06}" dt="2021-10-06T19:17:43.291" v="297" actId="27636"/>
          <ac:spMkLst>
            <pc:docMk/>
            <pc:sldMk cId="326765278" sldId="390"/>
            <ac:spMk id="3" creationId="{B883795B-C411-43A9-900F-E9BD4E952CF7}"/>
          </ac:spMkLst>
        </pc:spChg>
      </pc:sldChg>
      <pc:sldChg chg="modSp mod">
        <pc:chgData name="Mayank Pandey" userId="673ee564788effdd" providerId="LiveId" clId="{2D86168A-95A1-4CC4-8C2E-CEA699A12C06}" dt="2021-10-06T19:17:35.448" v="295" actId="2711"/>
        <pc:sldMkLst>
          <pc:docMk/>
          <pc:sldMk cId="2317157569" sldId="391"/>
        </pc:sldMkLst>
        <pc:spChg chg="mod">
          <ac:chgData name="Mayank Pandey" userId="673ee564788effdd" providerId="LiveId" clId="{2D86168A-95A1-4CC4-8C2E-CEA699A12C06}" dt="2021-10-06T19:17:35.448" v="295" actId="2711"/>
          <ac:spMkLst>
            <pc:docMk/>
            <pc:sldMk cId="2317157569" sldId="391"/>
            <ac:spMk id="3" creationId="{B883795B-C411-43A9-900F-E9BD4E952CF7}"/>
          </ac:spMkLst>
        </pc:spChg>
      </pc:sldChg>
      <pc:sldChg chg="modSp mod">
        <pc:chgData name="Mayank Pandey" userId="673ee564788effdd" providerId="LiveId" clId="{2D86168A-95A1-4CC4-8C2E-CEA699A12C06}" dt="2021-10-06T19:17:52.426" v="298" actId="2711"/>
        <pc:sldMkLst>
          <pc:docMk/>
          <pc:sldMk cId="3988486130" sldId="392"/>
        </pc:sldMkLst>
        <pc:spChg chg="mod">
          <ac:chgData name="Mayank Pandey" userId="673ee564788effdd" providerId="LiveId" clId="{2D86168A-95A1-4CC4-8C2E-CEA699A12C06}" dt="2021-10-06T19:17:52.426" v="298" actId="2711"/>
          <ac:spMkLst>
            <pc:docMk/>
            <pc:sldMk cId="3988486130" sldId="392"/>
            <ac:spMk id="3" creationId="{B883795B-C411-43A9-900F-E9BD4E952CF7}"/>
          </ac:spMkLst>
        </pc:spChg>
      </pc:sldChg>
      <pc:sldChg chg="modSp mod">
        <pc:chgData name="Mayank Pandey" userId="673ee564788effdd" providerId="LiveId" clId="{2D86168A-95A1-4CC4-8C2E-CEA699A12C06}" dt="2021-10-06T19:18:15.557" v="307" actId="20577"/>
        <pc:sldMkLst>
          <pc:docMk/>
          <pc:sldMk cId="2191481236" sldId="394"/>
        </pc:sldMkLst>
        <pc:spChg chg="mod">
          <ac:chgData name="Mayank Pandey" userId="673ee564788effdd" providerId="LiveId" clId="{2D86168A-95A1-4CC4-8C2E-CEA699A12C06}" dt="2021-10-06T19:18:15.557" v="307" actId="20577"/>
          <ac:spMkLst>
            <pc:docMk/>
            <pc:sldMk cId="2191481236" sldId="394"/>
            <ac:spMk id="3" creationId="{B883795B-C411-43A9-900F-E9BD4E952CF7}"/>
          </ac:spMkLst>
        </pc:spChg>
      </pc:sldChg>
      <pc:sldChg chg="modSp mod">
        <pc:chgData name="Mayank Pandey" userId="673ee564788effdd" providerId="LiveId" clId="{2D86168A-95A1-4CC4-8C2E-CEA699A12C06}" dt="2021-10-06T19:18:54.031" v="315" actId="14100"/>
        <pc:sldMkLst>
          <pc:docMk/>
          <pc:sldMk cId="2600523581" sldId="400"/>
        </pc:sldMkLst>
        <pc:spChg chg="mod">
          <ac:chgData name="Mayank Pandey" userId="673ee564788effdd" providerId="LiveId" clId="{2D86168A-95A1-4CC4-8C2E-CEA699A12C06}" dt="2021-10-06T19:18:54.031" v="315" actId="14100"/>
          <ac:spMkLst>
            <pc:docMk/>
            <pc:sldMk cId="2600523581" sldId="400"/>
            <ac:spMk id="3" creationId="{B883795B-C411-43A9-900F-E9BD4E952CF7}"/>
          </ac:spMkLst>
        </pc:spChg>
      </pc:sldChg>
      <pc:sldChg chg="mod modShow">
        <pc:chgData name="Mayank Pandey" userId="673ee564788effdd" providerId="LiveId" clId="{2D86168A-95A1-4CC4-8C2E-CEA699A12C06}" dt="2021-10-06T14:32:57.852" v="175" actId="729"/>
        <pc:sldMkLst>
          <pc:docMk/>
          <pc:sldMk cId="979278967" sldId="407"/>
        </pc:sldMkLst>
      </pc:sldChg>
      <pc:sldChg chg="modSp mod">
        <pc:chgData name="Mayank Pandey" userId="673ee564788effdd" providerId="LiveId" clId="{2D86168A-95A1-4CC4-8C2E-CEA699A12C06}" dt="2021-10-07T18:12:00.194" v="427" actId="20577"/>
        <pc:sldMkLst>
          <pc:docMk/>
          <pc:sldMk cId="1089450574" sldId="439"/>
        </pc:sldMkLst>
        <pc:spChg chg="mod">
          <ac:chgData name="Mayank Pandey" userId="673ee564788effdd" providerId="LiveId" clId="{2D86168A-95A1-4CC4-8C2E-CEA699A12C06}" dt="2021-10-07T18:12:00.194" v="427" actId="20577"/>
          <ac:spMkLst>
            <pc:docMk/>
            <pc:sldMk cId="1089450574" sldId="439"/>
            <ac:spMk id="3" creationId="{B883795B-C411-43A9-900F-E9BD4E952CF7}"/>
          </ac:spMkLst>
        </pc:spChg>
      </pc:sldChg>
      <pc:sldChg chg="add">
        <pc:chgData name="Mayank Pandey" userId="673ee564788effdd" providerId="LiveId" clId="{2D86168A-95A1-4CC4-8C2E-CEA699A12C06}" dt="2021-10-05T13:12:44.660" v="47"/>
        <pc:sldMkLst>
          <pc:docMk/>
          <pc:sldMk cId="2596214940" sldId="442"/>
        </pc:sldMkLst>
      </pc:sldChg>
      <pc:sldChg chg="add">
        <pc:chgData name="Mayank Pandey" userId="673ee564788effdd" providerId="LiveId" clId="{2D86168A-95A1-4CC4-8C2E-CEA699A12C06}" dt="2021-10-06T14:55:09.235" v="176"/>
        <pc:sldMkLst>
          <pc:docMk/>
          <pc:sldMk cId="3875545988" sldId="443"/>
        </pc:sldMkLst>
      </pc:sldChg>
    </pc:docChg>
  </pc:docChgLst>
  <pc:docChgLst>
    <pc:chgData name="Mayank Pandey" userId="673ee564788effdd" providerId="LiveId" clId="{EB3FB3E2-647A-4D90-B320-CCB88AA1E07B}"/>
    <pc:docChg chg="undo custSel addSld modSld sldOrd">
      <pc:chgData name="Mayank Pandey" userId="673ee564788effdd" providerId="LiveId" clId="{EB3FB3E2-647A-4D90-B320-CCB88AA1E07B}" dt="2022-01-14T16:52:26.896" v="371" actId="113"/>
      <pc:docMkLst>
        <pc:docMk/>
      </pc:docMkLst>
      <pc:sldChg chg="modSp mod">
        <pc:chgData name="Mayank Pandey" userId="673ee564788effdd" providerId="LiveId" clId="{EB3FB3E2-647A-4D90-B320-CCB88AA1E07B}" dt="2022-01-11T15:09:01.513" v="28" actId="20577"/>
        <pc:sldMkLst>
          <pc:docMk/>
          <pc:sldMk cId="680739220" sldId="264"/>
        </pc:sldMkLst>
        <pc:spChg chg="mod">
          <ac:chgData name="Mayank Pandey" userId="673ee564788effdd" providerId="LiveId" clId="{EB3FB3E2-647A-4D90-B320-CCB88AA1E07B}" dt="2022-01-11T15:09:01.513" v="28" actId="20577"/>
          <ac:spMkLst>
            <pc:docMk/>
            <pc:sldMk cId="680739220" sldId="264"/>
            <ac:spMk id="3" creationId="{B883795B-C411-43A9-900F-E9BD4E952CF7}"/>
          </ac:spMkLst>
        </pc:spChg>
      </pc:sldChg>
      <pc:sldChg chg="modSp mod ord">
        <pc:chgData name="Mayank Pandey" userId="673ee564788effdd" providerId="LiveId" clId="{EB3FB3E2-647A-4D90-B320-CCB88AA1E07B}" dt="2022-01-13T19:29:14.460" v="88"/>
        <pc:sldMkLst>
          <pc:docMk/>
          <pc:sldMk cId="1261876373" sldId="268"/>
        </pc:sldMkLst>
        <pc:spChg chg="mod">
          <ac:chgData name="Mayank Pandey" userId="673ee564788effdd" providerId="LiveId" clId="{EB3FB3E2-647A-4D90-B320-CCB88AA1E07B}" dt="2022-01-13T16:45:22.067" v="86" actId="12"/>
          <ac:spMkLst>
            <pc:docMk/>
            <pc:sldMk cId="1261876373" sldId="268"/>
            <ac:spMk id="3" creationId="{B883795B-C411-43A9-900F-E9BD4E952CF7}"/>
          </ac:spMkLst>
        </pc:spChg>
      </pc:sldChg>
      <pc:sldChg chg="modSp mod">
        <pc:chgData name="Mayank Pandey" userId="673ee564788effdd" providerId="LiveId" clId="{EB3FB3E2-647A-4D90-B320-CCB88AA1E07B}" dt="2022-01-11T16:24:03.159" v="29" actId="113"/>
        <pc:sldMkLst>
          <pc:docMk/>
          <pc:sldMk cId="1425481689" sldId="272"/>
        </pc:sldMkLst>
        <pc:spChg chg="mod">
          <ac:chgData name="Mayank Pandey" userId="673ee564788effdd" providerId="LiveId" clId="{EB3FB3E2-647A-4D90-B320-CCB88AA1E07B}" dt="2022-01-11T16:24:03.159" v="29" actId="113"/>
          <ac:spMkLst>
            <pc:docMk/>
            <pc:sldMk cId="1425481689" sldId="272"/>
            <ac:spMk id="3" creationId="{B883795B-C411-43A9-900F-E9BD4E952CF7}"/>
          </ac:spMkLst>
        </pc:spChg>
      </pc:sldChg>
      <pc:sldChg chg="modSp mod">
        <pc:chgData name="Mayank Pandey" userId="673ee564788effdd" providerId="LiveId" clId="{EB3FB3E2-647A-4D90-B320-CCB88AA1E07B}" dt="2022-01-11T19:39:56.094" v="33" actId="20577"/>
        <pc:sldMkLst>
          <pc:docMk/>
          <pc:sldMk cId="3179294533" sldId="274"/>
        </pc:sldMkLst>
        <pc:spChg chg="mod">
          <ac:chgData name="Mayank Pandey" userId="673ee564788effdd" providerId="LiveId" clId="{EB3FB3E2-647A-4D90-B320-CCB88AA1E07B}" dt="2022-01-11T19:39:56.094" v="33" actId="20577"/>
          <ac:spMkLst>
            <pc:docMk/>
            <pc:sldMk cId="3179294533" sldId="274"/>
            <ac:spMk id="3" creationId="{B883795B-C411-43A9-900F-E9BD4E952CF7}"/>
          </ac:spMkLst>
        </pc:spChg>
      </pc:sldChg>
      <pc:sldChg chg="addSp delSp modSp mod">
        <pc:chgData name="Mayank Pandey" userId="673ee564788effdd" providerId="LiveId" clId="{EB3FB3E2-647A-4D90-B320-CCB88AA1E07B}" dt="2022-01-14T16:52:26.896" v="371" actId="113"/>
        <pc:sldMkLst>
          <pc:docMk/>
          <pc:sldMk cId="2633542919" sldId="279"/>
        </pc:sldMkLst>
        <pc:spChg chg="mod">
          <ac:chgData name="Mayank Pandey" userId="673ee564788effdd" providerId="LiveId" clId="{EB3FB3E2-647A-4D90-B320-CCB88AA1E07B}" dt="2022-01-14T16:52:26.896" v="371" actId="113"/>
          <ac:spMkLst>
            <pc:docMk/>
            <pc:sldMk cId="2633542919" sldId="279"/>
            <ac:spMk id="3" creationId="{B883795B-C411-43A9-900F-E9BD4E952CF7}"/>
          </ac:spMkLst>
        </pc:spChg>
        <pc:spChg chg="mod">
          <ac:chgData name="Mayank Pandey" userId="673ee564788effdd" providerId="LiveId" clId="{EB3FB3E2-647A-4D90-B320-CCB88AA1E07B}" dt="2022-01-14T16:52:19.256" v="370" actId="20577"/>
          <ac:spMkLst>
            <pc:docMk/>
            <pc:sldMk cId="2633542919" sldId="279"/>
            <ac:spMk id="8" creationId="{B858D54D-0F0E-4E38-89AB-0A16FC924E48}"/>
          </ac:spMkLst>
        </pc:spChg>
        <pc:picChg chg="add mod">
          <ac:chgData name="Mayank Pandey" userId="673ee564788effdd" providerId="LiveId" clId="{EB3FB3E2-647A-4D90-B320-CCB88AA1E07B}" dt="2022-01-14T16:50:00.987" v="198" actId="1076"/>
          <ac:picMkLst>
            <pc:docMk/>
            <pc:sldMk cId="2633542919" sldId="279"/>
            <ac:picMk id="5" creationId="{F59E21ED-72CF-4836-8103-168B2E525243}"/>
          </ac:picMkLst>
        </pc:picChg>
        <pc:picChg chg="del mod">
          <ac:chgData name="Mayank Pandey" userId="673ee564788effdd" providerId="LiveId" clId="{EB3FB3E2-647A-4D90-B320-CCB88AA1E07B}" dt="2022-01-14T16:49:53.218" v="194" actId="478"/>
          <ac:picMkLst>
            <pc:docMk/>
            <pc:sldMk cId="2633542919" sldId="279"/>
            <ac:picMk id="6" creationId="{8A5C2812-D7FE-4A45-8F86-0F62EB3915E8}"/>
          </ac:picMkLst>
        </pc:picChg>
      </pc:sldChg>
      <pc:sldChg chg="modSp mod">
        <pc:chgData name="Mayank Pandey" userId="673ee564788effdd" providerId="LiveId" clId="{EB3FB3E2-647A-4D90-B320-CCB88AA1E07B}" dt="2022-01-13T15:53:05.830" v="73" actId="113"/>
        <pc:sldMkLst>
          <pc:docMk/>
          <pc:sldMk cId="3424111617" sldId="297"/>
        </pc:sldMkLst>
        <pc:spChg chg="mod">
          <ac:chgData name="Mayank Pandey" userId="673ee564788effdd" providerId="LiveId" clId="{EB3FB3E2-647A-4D90-B320-CCB88AA1E07B}" dt="2022-01-13T15:53:05.830" v="73" actId="113"/>
          <ac:spMkLst>
            <pc:docMk/>
            <pc:sldMk cId="3424111617" sldId="297"/>
            <ac:spMk id="3" creationId="{B883795B-C411-43A9-900F-E9BD4E952CF7}"/>
          </ac:spMkLst>
        </pc:spChg>
      </pc:sldChg>
      <pc:sldChg chg="modSp mod">
        <pc:chgData name="Mayank Pandey" userId="673ee564788effdd" providerId="LiveId" clId="{EB3FB3E2-647A-4D90-B320-CCB88AA1E07B}" dt="2022-01-11T14:41:46.108" v="9" actId="20577"/>
        <pc:sldMkLst>
          <pc:docMk/>
          <pc:sldMk cId="1073184380" sldId="355"/>
        </pc:sldMkLst>
        <pc:spChg chg="mod">
          <ac:chgData name="Mayank Pandey" userId="673ee564788effdd" providerId="LiveId" clId="{EB3FB3E2-647A-4D90-B320-CCB88AA1E07B}" dt="2022-01-11T14:41:46.108" v="9" actId="20577"/>
          <ac:spMkLst>
            <pc:docMk/>
            <pc:sldMk cId="1073184380" sldId="355"/>
            <ac:spMk id="2" creationId="{0F02F8DF-4886-40DC-A5E0-2650C907D5EC}"/>
          </ac:spMkLst>
        </pc:spChg>
      </pc:sldChg>
      <pc:sldChg chg="modSp mod">
        <pc:chgData name="Mayank Pandey" userId="673ee564788effdd" providerId="LiveId" clId="{EB3FB3E2-647A-4D90-B320-CCB88AA1E07B}" dt="2022-01-12T13:57:21.885" v="41" actId="20577"/>
        <pc:sldMkLst>
          <pc:docMk/>
          <pc:sldMk cId="135250705" sldId="364"/>
        </pc:sldMkLst>
        <pc:spChg chg="mod">
          <ac:chgData name="Mayank Pandey" userId="673ee564788effdd" providerId="LiveId" clId="{EB3FB3E2-647A-4D90-B320-CCB88AA1E07B}" dt="2022-01-12T13:57:21.885" v="41" actId="20577"/>
          <ac:spMkLst>
            <pc:docMk/>
            <pc:sldMk cId="135250705" sldId="364"/>
            <ac:spMk id="3" creationId="{B883795B-C411-43A9-900F-E9BD4E952CF7}"/>
          </ac:spMkLst>
        </pc:spChg>
      </pc:sldChg>
      <pc:sldChg chg="modSp mod">
        <pc:chgData name="Mayank Pandey" userId="673ee564788effdd" providerId="LiveId" clId="{EB3FB3E2-647A-4D90-B320-CCB88AA1E07B}" dt="2022-01-12T20:48:30.494" v="57" actId="403"/>
        <pc:sldMkLst>
          <pc:docMk/>
          <pc:sldMk cId="4112418094" sldId="413"/>
        </pc:sldMkLst>
        <pc:spChg chg="mod">
          <ac:chgData name="Mayank Pandey" userId="673ee564788effdd" providerId="LiveId" clId="{EB3FB3E2-647A-4D90-B320-CCB88AA1E07B}" dt="2022-01-12T20:48:30.494" v="57" actId="403"/>
          <ac:spMkLst>
            <pc:docMk/>
            <pc:sldMk cId="4112418094" sldId="413"/>
            <ac:spMk id="3" creationId="{B883795B-C411-43A9-900F-E9BD4E952CF7}"/>
          </ac:spMkLst>
        </pc:spChg>
      </pc:sldChg>
      <pc:sldChg chg="modSp mod">
        <pc:chgData name="Mayank Pandey" userId="673ee564788effdd" providerId="LiveId" clId="{EB3FB3E2-647A-4D90-B320-CCB88AA1E07B}" dt="2022-01-12T20:48:48.162" v="62" actId="6549"/>
        <pc:sldMkLst>
          <pc:docMk/>
          <pc:sldMk cId="3670872887" sldId="415"/>
        </pc:sldMkLst>
        <pc:spChg chg="mod">
          <ac:chgData name="Mayank Pandey" userId="673ee564788effdd" providerId="LiveId" clId="{EB3FB3E2-647A-4D90-B320-CCB88AA1E07B}" dt="2022-01-12T20:48:48.162" v="62" actId="6549"/>
          <ac:spMkLst>
            <pc:docMk/>
            <pc:sldMk cId="3670872887" sldId="415"/>
            <ac:spMk id="3" creationId="{B883795B-C411-43A9-900F-E9BD4E952CF7}"/>
          </ac:spMkLst>
        </pc:spChg>
      </pc:sldChg>
      <pc:sldChg chg="addSp delSp modSp mod">
        <pc:chgData name="Mayank Pandey" userId="673ee564788effdd" providerId="LiveId" clId="{EB3FB3E2-647A-4D90-B320-CCB88AA1E07B}" dt="2022-01-14T15:04:09.579" v="163" actId="1076"/>
        <pc:sldMkLst>
          <pc:docMk/>
          <pc:sldMk cId="4279199851" sldId="456"/>
        </pc:sldMkLst>
        <pc:spChg chg="mod">
          <ac:chgData name="Mayank Pandey" userId="673ee564788effdd" providerId="LiveId" clId="{EB3FB3E2-647A-4D90-B320-CCB88AA1E07B}" dt="2022-01-14T15:02:51.063" v="111" actId="20577"/>
          <ac:spMkLst>
            <pc:docMk/>
            <pc:sldMk cId="4279199851" sldId="456"/>
            <ac:spMk id="2" creationId="{0F02F8DF-4886-40DC-A5E0-2650C907D5EC}"/>
          </ac:spMkLst>
        </pc:spChg>
        <pc:spChg chg="del">
          <ac:chgData name="Mayank Pandey" userId="673ee564788effdd" providerId="LiveId" clId="{EB3FB3E2-647A-4D90-B320-CCB88AA1E07B}" dt="2022-01-14T15:02:54.445" v="112" actId="478"/>
          <ac:spMkLst>
            <pc:docMk/>
            <pc:sldMk cId="4279199851" sldId="456"/>
            <ac:spMk id="3" creationId="{B883795B-C411-43A9-900F-E9BD4E952CF7}"/>
          </ac:spMkLst>
        </pc:spChg>
        <pc:spChg chg="add del mod">
          <ac:chgData name="Mayank Pandey" userId="673ee564788effdd" providerId="LiveId" clId="{EB3FB3E2-647A-4D90-B320-CCB88AA1E07B}" dt="2022-01-14T15:02:56.105" v="113" actId="478"/>
          <ac:spMkLst>
            <pc:docMk/>
            <pc:sldMk cId="4279199851" sldId="456"/>
            <ac:spMk id="5" creationId="{3022D33E-4819-4210-97B4-4F46E439C337}"/>
          </ac:spMkLst>
        </pc:spChg>
        <pc:spChg chg="add mod">
          <ac:chgData name="Mayank Pandey" userId="673ee564788effdd" providerId="LiveId" clId="{EB3FB3E2-647A-4D90-B320-CCB88AA1E07B}" dt="2022-01-14T15:04:09.579" v="163" actId="1076"/>
          <ac:spMkLst>
            <pc:docMk/>
            <pc:sldMk cId="4279199851" sldId="456"/>
            <ac:spMk id="6" creationId="{7BF2FD45-0655-4A4C-8800-6F6720AB8FB3}"/>
          </ac:spMkLst>
        </pc:spChg>
        <pc:spChg chg="add mod">
          <ac:chgData name="Mayank Pandey" userId="673ee564788effdd" providerId="LiveId" clId="{EB3FB3E2-647A-4D90-B320-CCB88AA1E07B}" dt="2022-01-14T15:03:39.749" v="142" actId="1076"/>
          <ac:spMkLst>
            <pc:docMk/>
            <pc:sldMk cId="4279199851" sldId="456"/>
            <ac:spMk id="7" creationId="{0744482F-3E4B-4E62-B880-503A5C183AD4}"/>
          </ac:spMkLst>
        </pc:spChg>
        <pc:spChg chg="add mod">
          <ac:chgData name="Mayank Pandey" userId="673ee564788effdd" providerId="LiveId" clId="{EB3FB3E2-647A-4D90-B320-CCB88AA1E07B}" dt="2022-01-14T15:04:07.452" v="162" actId="1076"/>
          <ac:spMkLst>
            <pc:docMk/>
            <pc:sldMk cId="4279199851" sldId="456"/>
            <ac:spMk id="8" creationId="{7A57B2B2-39B9-4C9E-BC5A-2723E8828504}"/>
          </ac:spMkLst>
        </pc:spChg>
      </pc:sldChg>
      <pc:sldChg chg="add">
        <pc:chgData name="Mayank Pandey" userId="673ee564788effdd" providerId="LiveId" clId="{EB3FB3E2-647A-4D90-B320-CCB88AA1E07B}" dt="2022-01-14T15:02:38.156" v="89" actId="2890"/>
        <pc:sldMkLst>
          <pc:docMk/>
          <pc:sldMk cId="753565649" sldId="460"/>
        </pc:sldMkLst>
      </pc:sldChg>
    </pc:docChg>
  </pc:docChgLst>
  <pc:docChgLst>
    <pc:chgData name="Mayank Pandey" userId="673ee564788effdd" providerId="LiveId" clId="{B3F84C11-A5B3-4375-B85A-054469C5CD73}"/>
    <pc:docChg chg="undo custSel addSld delSld modSld sldOrd">
      <pc:chgData name="Mayank Pandey" userId="673ee564788effdd" providerId="LiveId" clId="{B3F84C11-A5B3-4375-B85A-054469C5CD73}" dt="2021-12-03T18:53:45.525" v="227" actId="20577"/>
      <pc:docMkLst>
        <pc:docMk/>
      </pc:docMkLst>
      <pc:sldChg chg="addSp modSp mod">
        <pc:chgData name="Mayank Pandey" userId="673ee564788effdd" providerId="LiveId" clId="{B3F84C11-A5B3-4375-B85A-054469C5CD73}" dt="2021-12-01T17:34:43.777" v="67" actId="1076"/>
        <pc:sldMkLst>
          <pc:docMk/>
          <pc:sldMk cId="2473756012" sldId="269"/>
        </pc:sldMkLst>
        <pc:spChg chg="add">
          <ac:chgData name="Mayank Pandey" userId="673ee564788effdd" providerId="LiveId" clId="{B3F84C11-A5B3-4375-B85A-054469C5CD73}" dt="2021-12-01T17:33:31.079" v="38" actId="11529"/>
          <ac:spMkLst>
            <pc:docMk/>
            <pc:sldMk cId="2473756012" sldId="269"/>
            <ac:spMk id="5" creationId="{39D46205-86A1-4234-A72B-D1A9A3C7540F}"/>
          </ac:spMkLst>
        </pc:spChg>
        <pc:spChg chg="add mod">
          <ac:chgData name="Mayank Pandey" userId="673ee564788effdd" providerId="LiveId" clId="{B3F84C11-A5B3-4375-B85A-054469C5CD73}" dt="2021-12-01T17:33:35.772" v="40" actId="1076"/>
          <ac:spMkLst>
            <pc:docMk/>
            <pc:sldMk cId="2473756012" sldId="269"/>
            <ac:spMk id="6" creationId="{B52AA67A-635C-4896-8D06-ED831B353584}"/>
          </ac:spMkLst>
        </pc:spChg>
        <pc:spChg chg="add mod">
          <ac:chgData name="Mayank Pandey" userId="673ee564788effdd" providerId="LiveId" clId="{B3F84C11-A5B3-4375-B85A-054469C5CD73}" dt="2021-12-01T17:33:54.183" v="48" actId="1076"/>
          <ac:spMkLst>
            <pc:docMk/>
            <pc:sldMk cId="2473756012" sldId="269"/>
            <ac:spMk id="7" creationId="{AAFE89C2-8699-4B1D-9A4C-862884344FDF}"/>
          </ac:spMkLst>
        </pc:spChg>
        <pc:spChg chg="add mod">
          <ac:chgData name="Mayank Pandey" userId="673ee564788effdd" providerId="LiveId" clId="{B3F84C11-A5B3-4375-B85A-054469C5CD73}" dt="2021-12-01T17:33:54.183" v="48" actId="1076"/>
          <ac:spMkLst>
            <pc:docMk/>
            <pc:sldMk cId="2473756012" sldId="269"/>
            <ac:spMk id="8" creationId="{7262FB0B-E92E-4511-8AA7-F6D9EB882FBC}"/>
          </ac:spMkLst>
        </pc:spChg>
        <pc:spChg chg="add mod">
          <ac:chgData name="Mayank Pandey" userId="673ee564788effdd" providerId="LiveId" clId="{B3F84C11-A5B3-4375-B85A-054469C5CD73}" dt="2021-12-01T17:33:42.262" v="43" actId="1076"/>
          <ac:spMkLst>
            <pc:docMk/>
            <pc:sldMk cId="2473756012" sldId="269"/>
            <ac:spMk id="9" creationId="{7E03A2C8-712A-4EB8-87D5-A360933492C7}"/>
          </ac:spMkLst>
        </pc:spChg>
        <pc:spChg chg="add mod">
          <ac:chgData name="Mayank Pandey" userId="673ee564788effdd" providerId="LiveId" clId="{B3F84C11-A5B3-4375-B85A-054469C5CD73}" dt="2021-12-01T17:33:42.262" v="43" actId="1076"/>
          <ac:spMkLst>
            <pc:docMk/>
            <pc:sldMk cId="2473756012" sldId="269"/>
            <ac:spMk id="10" creationId="{FC2292F3-1D07-4B65-8B88-3687CBB19CDC}"/>
          </ac:spMkLst>
        </pc:spChg>
        <pc:spChg chg="add mod">
          <ac:chgData name="Mayank Pandey" userId="673ee564788effdd" providerId="LiveId" clId="{B3F84C11-A5B3-4375-B85A-054469C5CD73}" dt="2021-12-01T17:34:43.777" v="67" actId="1076"/>
          <ac:spMkLst>
            <pc:docMk/>
            <pc:sldMk cId="2473756012" sldId="269"/>
            <ac:spMk id="14" creationId="{3D8B53FD-49C6-4C96-A261-EB69F92D1013}"/>
          </ac:spMkLst>
        </pc:spChg>
        <pc:spChg chg="add mod">
          <ac:chgData name="Mayank Pandey" userId="673ee564788effdd" providerId="LiveId" clId="{B3F84C11-A5B3-4375-B85A-054469C5CD73}" dt="2021-12-01T17:34:39.177" v="66" actId="1076"/>
          <ac:spMkLst>
            <pc:docMk/>
            <pc:sldMk cId="2473756012" sldId="269"/>
            <ac:spMk id="15" creationId="{D9DE585C-ED17-4AA0-815E-8A89763028C2}"/>
          </ac:spMkLst>
        </pc:spChg>
        <pc:spChg chg="add mod">
          <ac:chgData name="Mayank Pandey" userId="673ee564788effdd" providerId="LiveId" clId="{B3F84C11-A5B3-4375-B85A-054469C5CD73}" dt="2021-12-01T17:34:31.178" v="63" actId="1076"/>
          <ac:spMkLst>
            <pc:docMk/>
            <pc:sldMk cId="2473756012" sldId="269"/>
            <ac:spMk id="16" creationId="{8BAD0DAF-F349-4BD1-9143-C6F953C21375}"/>
          </ac:spMkLst>
        </pc:spChg>
        <pc:cxnChg chg="add">
          <ac:chgData name="Mayank Pandey" userId="673ee564788effdd" providerId="LiveId" clId="{B3F84C11-A5B3-4375-B85A-054469C5CD73}" dt="2021-12-01T17:34:03.832" v="49" actId="11529"/>
          <ac:cxnSpMkLst>
            <pc:docMk/>
            <pc:sldMk cId="2473756012" sldId="269"/>
            <ac:cxnSpMk id="12" creationId="{2DE209E2-8380-400E-8D33-82D96ABCE036}"/>
          </ac:cxnSpMkLst>
        </pc:cxnChg>
        <pc:cxnChg chg="add mod">
          <ac:chgData name="Mayank Pandey" userId="673ee564788effdd" providerId="LiveId" clId="{B3F84C11-A5B3-4375-B85A-054469C5CD73}" dt="2021-12-01T17:34:08.890" v="51" actId="1076"/>
          <ac:cxnSpMkLst>
            <pc:docMk/>
            <pc:sldMk cId="2473756012" sldId="269"/>
            <ac:cxnSpMk id="13" creationId="{84C2FA9D-1692-4AF6-AF8F-1ADC63AD8D9D}"/>
          </ac:cxnSpMkLst>
        </pc:cxnChg>
      </pc:sldChg>
      <pc:sldChg chg="addSp delSp modSp mod">
        <pc:chgData name="Mayank Pandey" userId="673ee564788effdd" providerId="LiveId" clId="{B3F84C11-A5B3-4375-B85A-054469C5CD73}" dt="2021-12-03T17:58:21.856" v="212" actId="1076"/>
        <pc:sldMkLst>
          <pc:docMk/>
          <pc:sldMk cId="2633542919" sldId="279"/>
        </pc:sldMkLst>
        <pc:spChg chg="mod">
          <ac:chgData name="Mayank Pandey" userId="673ee564788effdd" providerId="LiveId" clId="{B3F84C11-A5B3-4375-B85A-054469C5CD73}" dt="2021-12-03T17:58:07.908" v="208" actId="403"/>
          <ac:spMkLst>
            <pc:docMk/>
            <pc:sldMk cId="2633542919" sldId="279"/>
            <ac:spMk id="3" creationId="{B883795B-C411-43A9-900F-E9BD4E952CF7}"/>
          </ac:spMkLst>
        </pc:spChg>
        <pc:spChg chg="mod">
          <ac:chgData name="Mayank Pandey" userId="673ee564788effdd" providerId="LiveId" clId="{B3F84C11-A5B3-4375-B85A-054469C5CD73}" dt="2021-12-03T17:58:21.856" v="212" actId="1076"/>
          <ac:spMkLst>
            <pc:docMk/>
            <pc:sldMk cId="2633542919" sldId="279"/>
            <ac:spMk id="8" creationId="{B858D54D-0F0E-4E38-89AB-0A16FC924E48}"/>
          </ac:spMkLst>
        </pc:spChg>
        <pc:picChg chg="add mod">
          <ac:chgData name="Mayank Pandey" userId="673ee564788effdd" providerId="LiveId" clId="{B3F84C11-A5B3-4375-B85A-054469C5CD73}" dt="2021-12-03T17:58:16.781" v="211" actId="1076"/>
          <ac:picMkLst>
            <pc:docMk/>
            <pc:sldMk cId="2633542919" sldId="279"/>
            <ac:picMk id="6" creationId="{8A5C2812-D7FE-4A45-8F86-0F62EB3915E8}"/>
          </ac:picMkLst>
        </pc:picChg>
        <pc:picChg chg="del">
          <ac:chgData name="Mayank Pandey" userId="673ee564788effdd" providerId="LiveId" clId="{B3F84C11-A5B3-4375-B85A-054469C5CD73}" dt="2021-12-03T17:55:34.453" v="76" actId="478"/>
          <ac:picMkLst>
            <pc:docMk/>
            <pc:sldMk cId="2633542919" sldId="279"/>
            <ac:picMk id="10" creationId="{3B2042F0-1422-4D90-BD61-322CB4D3024F}"/>
          </ac:picMkLst>
        </pc:picChg>
      </pc:sldChg>
      <pc:sldChg chg="modSp mod">
        <pc:chgData name="Mayank Pandey" userId="673ee564788effdd" providerId="LiveId" clId="{B3F84C11-A5B3-4375-B85A-054469C5CD73}" dt="2021-11-30T15:50:12.400" v="3" actId="113"/>
        <pc:sldMkLst>
          <pc:docMk/>
          <pc:sldMk cId="92625200" sldId="309"/>
        </pc:sldMkLst>
        <pc:spChg chg="mod">
          <ac:chgData name="Mayank Pandey" userId="673ee564788effdd" providerId="LiveId" clId="{B3F84C11-A5B3-4375-B85A-054469C5CD73}" dt="2021-11-30T15:50:12.400" v="3" actId="113"/>
          <ac:spMkLst>
            <pc:docMk/>
            <pc:sldMk cId="92625200" sldId="309"/>
            <ac:spMk id="3" creationId="{B883795B-C411-43A9-900F-E9BD4E952CF7}"/>
          </ac:spMkLst>
        </pc:spChg>
      </pc:sldChg>
      <pc:sldChg chg="mod modShow">
        <pc:chgData name="Mayank Pandey" userId="673ee564788effdd" providerId="LiveId" clId="{B3F84C11-A5B3-4375-B85A-054469C5CD73}" dt="2021-11-29T14:59:00.469" v="0" actId="729"/>
        <pc:sldMkLst>
          <pc:docMk/>
          <pc:sldMk cId="2187817989" sldId="333"/>
        </pc:sldMkLst>
      </pc:sldChg>
      <pc:sldChg chg="ord">
        <pc:chgData name="Mayank Pandey" userId="673ee564788effdd" providerId="LiveId" clId="{B3F84C11-A5B3-4375-B85A-054469C5CD73}" dt="2021-11-30T15:01:43.676" v="2"/>
        <pc:sldMkLst>
          <pc:docMk/>
          <pc:sldMk cId="1178407967" sldId="350"/>
        </pc:sldMkLst>
      </pc:sldChg>
      <pc:sldChg chg="modSp mod">
        <pc:chgData name="Mayank Pandey" userId="673ee564788effdd" providerId="LiveId" clId="{B3F84C11-A5B3-4375-B85A-054469C5CD73}" dt="2021-12-01T16:06:17.815" v="6" actId="113"/>
        <pc:sldMkLst>
          <pc:docMk/>
          <pc:sldMk cId="1164600084" sldId="367"/>
        </pc:sldMkLst>
        <pc:spChg chg="mod">
          <ac:chgData name="Mayank Pandey" userId="673ee564788effdd" providerId="LiveId" clId="{B3F84C11-A5B3-4375-B85A-054469C5CD73}" dt="2021-12-01T16:06:17.815" v="6" actId="113"/>
          <ac:spMkLst>
            <pc:docMk/>
            <pc:sldMk cId="1164600084" sldId="367"/>
            <ac:spMk id="3" creationId="{B883795B-C411-43A9-900F-E9BD4E952CF7}"/>
          </ac:spMkLst>
        </pc:spChg>
      </pc:sldChg>
      <pc:sldChg chg="modSp mod">
        <pc:chgData name="Mayank Pandey" userId="673ee564788effdd" providerId="LiveId" clId="{B3F84C11-A5B3-4375-B85A-054469C5CD73}" dt="2021-11-30T21:42:00.915" v="4" actId="20577"/>
        <pc:sldMkLst>
          <pc:docMk/>
          <pc:sldMk cId="951614654" sldId="369"/>
        </pc:sldMkLst>
        <pc:spChg chg="mod">
          <ac:chgData name="Mayank Pandey" userId="673ee564788effdd" providerId="LiveId" clId="{B3F84C11-A5B3-4375-B85A-054469C5CD73}" dt="2021-11-30T21:42:00.915" v="4" actId="20577"/>
          <ac:spMkLst>
            <pc:docMk/>
            <pc:sldMk cId="951614654" sldId="369"/>
            <ac:spMk id="6" creationId="{53DE165B-62A7-43CC-8623-BBAD22CA1AA6}"/>
          </ac:spMkLst>
        </pc:spChg>
      </pc:sldChg>
      <pc:sldChg chg="modSp mod">
        <pc:chgData name="Mayank Pandey" userId="673ee564788effdd" providerId="LiveId" clId="{B3F84C11-A5B3-4375-B85A-054469C5CD73}" dt="2021-12-01T16:57:57.267" v="37" actId="20577"/>
        <pc:sldMkLst>
          <pc:docMk/>
          <pc:sldMk cId="1763141557" sldId="379"/>
        </pc:sldMkLst>
        <pc:spChg chg="mod">
          <ac:chgData name="Mayank Pandey" userId="673ee564788effdd" providerId="LiveId" clId="{B3F84C11-A5B3-4375-B85A-054469C5CD73}" dt="2021-12-01T16:57:57.267" v="37" actId="20577"/>
          <ac:spMkLst>
            <pc:docMk/>
            <pc:sldMk cId="1763141557" sldId="379"/>
            <ac:spMk id="3" creationId="{B883795B-C411-43A9-900F-E9BD4E952CF7}"/>
          </ac:spMkLst>
        </pc:spChg>
      </pc:sldChg>
      <pc:sldChg chg="modSp mod">
        <pc:chgData name="Mayank Pandey" userId="673ee564788effdd" providerId="LiveId" clId="{B3F84C11-A5B3-4375-B85A-054469C5CD73}" dt="2021-12-03T18:53:21.742" v="215" actId="1076"/>
        <pc:sldMkLst>
          <pc:docMk/>
          <pc:sldMk cId="1044014731" sldId="428"/>
        </pc:sldMkLst>
        <pc:picChg chg="mod modCrop">
          <ac:chgData name="Mayank Pandey" userId="673ee564788effdd" providerId="LiveId" clId="{B3F84C11-A5B3-4375-B85A-054469C5CD73}" dt="2021-12-03T18:53:21.742" v="215" actId="1076"/>
          <ac:picMkLst>
            <pc:docMk/>
            <pc:sldMk cId="1044014731" sldId="428"/>
            <ac:picMk id="6" creationId="{62E9D4DF-0F2D-42F7-8F7A-1418FBEC9C77}"/>
          </ac:picMkLst>
        </pc:picChg>
      </pc:sldChg>
      <pc:sldChg chg="add ord">
        <pc:chgData name="Mayank Pandey" userId="673ee564788effdd" providerId="LiveId" clId="{B3F84C11-A5B3-4375-B85A-054469C5CD73}" dt="2021-12-02T21:20:58.210" v="72"/>
        <pc:sldMkLst>
          <pc:docMk/>
          <pc:sldMk cId="1014348363" sldId="440"/>
        </pc:sldMkLst>
      </pc:sldChg>
      <pc:sldChg chg="del">
        <pc:chgData name="Mayank Pandey" userId="673ee564788effdd" providerId="LiveId" clId="{B3F84C11-A5B3-4375-B85A-054469C5CD73}" dt="2021-12-02T21:20:39.906" v="69" actId="2696"/>
        <pc:sldMkLst>
          <pc:docMk/>
          <pc:sldMk cId="3217480113" sldId="440"/>
        </pc:sldMkLst>
      </pc:sldChg>
      <pc:sldChg chg="del">
        <pc:chgData name="Mayank Pandey" userId="673ee564788effdd" providerId="LiveId" clId="{B3F84C11-A5B3-4375-B85A-054469C5CD73}" dt="2021-12-02T21:20:39.906" v="69" actId="2696"/>
        <pc:sldMkLst>
          <pc:docMk/>
          <pc:sldMk cId="3180534107" sldId="441"/>
        </pc:sldMkLst>
      </pc:sldChg>
      <pc:sldChg chg="add del ord">
        <pc:chgData name="Mayank Pandey" userId="673ee564788effdd" providerId="LiveId" clId="{B3F84C11-A5B3-4375-B85A-054469C5CD73}" dt="2021-12-03T14:58:43.971" v="75" actId="47"/>
        <pc:sldMkLst>
          <pc:docMk/>
          <pc:sldMk cId="3863696768" sldId="441"/>
        </pc:sldMkLst>
      </pc:sldChg>
      <pc:sldChg chg="modSp mod">
        <pc:chgData name="Mayank Pandey" userId="673ee564788effdd" providerId="LiveId" clId="{B3F84C11-A5B3-4375-B85A-054469C5CD73}" dt="2021-12-03T18:53:45.525" v="227" actId="20577"/>
        <pc:sldMkLst>
          <pc:docMk/>
          <pc:sldMk cId="1011991257" sldId="457"/>
        </pc:sldMkLst>
        <pc:spChg chg="mod">
          <ac:chgData name="Mayank Pandey" userId="673ee564788effdd" providerId="LiveId" clId="{B3F84C11-A5B3-4375-B85A-054469C5CD73}" dt="2021-12-03T18:53:45.525" v="227" actId="20577"/>
          <ac:spMkLst>
            <pc:docMk/>
            <pc:sldMk cId="1011991257" sldId="457"/>
            <ac:spMk id="3" creationId="{B883795B-C411-43A9-900F-E9BD4E952CF7}"/>
          </ac:spMkLst>
        </pc:spChg>
      </pc:sldChg>
      <pc:sldChg chg="add">
        <pc:chgData name="Mayank Pandey" userId="673ee564788effdd" providerId="LiveId" clId="{B3F84C11-A5B3-4375-B85A-054469C5CD73}" dt="2021-12-02T17:07:15.438" v="68"/>
        <pc:sldMkLst>
          <pc:docMk/>
          <pc:sldMk cId="429892578" sldId="459"/>
        </pc:sldMkLst>
      </pc:sldChg>
    </pc:docChg>
  </pc:docChgLst>
  <pc:docChgLst>
    <pc:chgData name="Mayank Pandey" userId="673ee564788effdd" providerId="LiveId" clId="{74E8040F-B661-4D59-B51C-945425AC2532}"/>
    <pc:docChg chg="undo redo custSel modSld sldOrd">
      <pc:chgData name="Mayank Pandey" userId="673ee564788effdd" providerId="LiveId" clId="{74E8040F-B661-4D59-B51C-945425AC2532}" dt="2022-02-21T05:28:20.568" v="244" actId="164"/>
      <pc:docMkLst>
        <pc:docMk/>
      </pc:docMkLst>
      <pc:sldChg chg="modSp mod">
        <pc:chgData name="Mayank Pandey" userId="673ee564788effdd" providerId="LiveId" clId="{74E8040F-B661-4D59-B51C-945425AC2532}" dt="2022-02-07T19:58:06.363" v="3" actId="20577"/>
        <pc:sldMkLst>
          <pc:docMk/>
          <pc:sldMk cId="680739220" sldId="264"/>
        </pc:sldMkLst>
        <pc:spChg chg="mod">
          <ac:chgData name="Mayank Pandey" userId="673ee564788effdd" providerId="LiveId" clId="{74E8040F-B661-4D59-B51C-945425AC2532}" dt="2022-02-07T19:58:06.363" v="3" actId="20577"/>
          <ac:spMkLst>
            <pc:docMk/>
            <pc:sldMk cId="680739220" sldId="264"/>
            <ac:spMk id="2" creationId="{0F02F8DF-4886-40DC-A5E0-2650C907D5EC}"/>
          </ac:spMkLst>
        </pc:spChg>
      </pc:sldChg>
      <pc:sldChg chg="modSp mod">
        <pc:chgData name="Mayank Pandey" userId="673ee564788effdd" providerId="LiveId" clId="{74E8040F-B661-4D59-B51C-945425AC2532}" dt="2022-02-09T20:55:59.757" v="182" actId="20577"/>
        <pc:sldMkLst>
          <pc:docMk/>
          <pc:sldMk cId="3771432690" sldId="270"/>
        </pc:sldMkLst>
        <pc:spChg chg="mod">
          <ac:chgData name="Mayank Pandey" userId="673ee564788effdd" providerId="LiveId" clId="{74E8040F-B661-4D59-B51C-945425AC2532}" dt="2022-02-09T20:55:59.757" v="182" actId="20577"/>
          <ac:spMkLst>
            <pc:docMk/>
            <pc:sldMk cId="3771432690" sldId="270"/>
            <ac:spMk id="3" creationId="{B883795B-C411-43A9-900F-E9BD4E952CF7}"/>
          </ac:spMkLst>
        </pc:spChg>
      </pc:sldChg>
      <pc:sldChg chg="addSp delSp modSp mod">
        <pc:chgData name="Mayank Pandey" userId="673ee564788effdd" providerId="LiveId" clId="{74E8040F-B661-4D59-B51C-945425AC2532}" dt="2022-02-11T18:59:13.735" v="243" actId="20577"/>
        <pc:sldMkLst>
          <pc:docMk/>
          <pc:sldMk cId="2633542919" sldId="279"/>
        </pc:sldMkLst>
        <pc:spChg chg="mod">
          <ac:chgData name="Mayank Pandey" userId="673ee564788effdd" providerId="LiveId" clId="{74E8040F-B661-4D59-B51C-945425AC2532}" dt="2022-02-11T18:59:13.735" v="243" actId="20577"/>
          <ac:spMkLst>
            <pc:docMk/>
            <pc:sldMk cId="2633542919" sldId="279"/>
            <ac:spMk id="3" creationId="{B883795B-C411-43A9-900F-E9BD4E952CF7}"/>
          </ac:spMkLst>
        </pc:spChg>
        <pc:picChg chg="add mod">
          <ac:chgData name="Mayank Pandey" userId="673ee564788effdd" providerId="LiveId" clId="{74E8040F-B661-4D59-B51C-945425AC2532}" dt="2022-02-11T14:49:08.256" v="195" actId="1076"/>
          <ac:picMkLst>
            <pc:docMk/>
            <pc:sldMk cId="2633542919" sldId="279"/>
            <ac:picMk id="5" creationId="{8F1E08D8-91EC-4747-8144-924AEBD4D7D6}"/>
          </ac:picMkLst>
        </pc:picChg>
        <pc:picChg chg="del">
          <ac:chgData name="Mayank Pandey" userId="673ee564788effdd" providerId="LiveId" clId="{74E8040F-B661-4D59-B51C-945425AC2532}" dt="2022-02-11T14:48:10.073" v="183" actId="478"/>
          <ac:picMkLst>
            <pc:docMk/>
            <pc:sldMk cId="2633542919" sldId="279"/>
            <ac:picMk id="6" creationId="{2D83ECCB-F87F-4EA6-9012-EE3C4F6C821E}"/>
          </ac:picMkLst>
        </pc:picChg>
      </pc:sldChg>
      <pc:sldChg chg="addSp modSp mod">
        <pc:chgData name="Mayank Pandey" userId="673ee564788effdd" providerId="LiveId" clId="{74E8040F-B661-4D59-B51C-945425AC2532}" dt="2022-02-09T20:26:25.563" v="147" actId="404"/>
        <pc:sldMkLst>
          <pc:docMk/>
          <pc:sldMk cId="1600714645" sldId="302"/>
        </pc:sldMkLst>
        <pc:spChg chg="add mod">
          <ac:chgData name="Mayank Pandey" userId="673ee564788effdd" providerId="LiveId" clId="{74E8040F-B661-4D59-B51C-945425AC2532}" dt="2022-02-09T20:26:25.563" v="147" actId="404"/>
          <ac:spMkLst>
            <pc:docMk/>
            <pc:sldMk cId="1600714645" sldId="302"/>
            <ac:spMk id="3" creationId="{8EFCFCFF-95C7-45CF-B5BB-95C0C8E7ED51}"/>
          </ac:spMkLst>
        </pc:spChg>
        <pc:picChg chg="mod">
          <ac:chgData name="Mayank Pandey" userId="673ee564788effdd" providerId="LiveId" clId="{74E8040F-B661-4D59-B51C-945425AC2532}" dt="2022-02-09T20:26:13.565" v="143" actId="1076"/>
          <ac:picMkLst>
            <pc:docMk/>
            <pc:sldMk cId="1600714645" sldId="302"/>
            <ac:picMk id="9" creationId="{C387B4F3-B28D-4D91-816B-6D7F915F97B3}"/>
          </ac:picMkLst>
        </pc:picChg>
      </pc:sldChg>
      <pc:sldChg chg="ord">
        <pc:chgData name="Mayank Pandey" userId="673ee564788effdd" providerId="LiveId" clId="{74E8040F-B661-4D59-B51C-945425AC2532}" dt="2022-02-08T17:24:47.990" v="5"/>
        <pc:sldMkLst>
          <pc:docMk/>
          <pc:sldMk cId="1194617647" sldId="308"/>
        </pc:sldMkLst>
      </pc:sldChg>
      <pc:sldChg chg="addSp modSp">
        <pc:chgData name="Mayank Pandey" userId="673ee564788effdd" providerId="LiveId" clId="{74E8040F-B661-4D59-B51C-945425AC2532}" dt="2022-02-21T05:28:20.568" v="244" actId="164"/>
        <pc:sldMkLst>
          <pc:docMk/>
          <pc:sldMk cId="2593648668" sldId="338"/>
        </pc:sldMkLst>
        <pc:spChg chg="mod">
          <ac:chgData name="Mayank Pandey" userId="673ee564788effdd" providerId="LiveId" clId="{74E8040F-B661-4D59-B51C-945425AC2532}" dt="2022-02-21T05:28:20.568" v="244" actId="164"/>
          <ac:spMkLst>
            <pc:docMk/>
            <pc:sldMk cId="2593648668" sldId="338"/>
            <ac:spMk id="3" creationId="{0D1BB750-477B-4B0D-B7E5-E898182DA6B0}"/>
          </ac:spMkLst>
        </pc:spChg>
        <pc:spChg chg="mod">
          <ac:chgData name="Mayank Pandey" userId="673ee564788effdd" providerId="LiveId" clId="{74E8040F-B661-4D59-B51C-945425AC2532}" dt="2022-02-21T05:28:20.568" v="244" actId="164"/>
          <ac:spMkLst>
            <pc:docMk/>
            <pc:sldMk cId="2593648668" sldId="338"/>
            <ac:spMk id="6" creationId="{A1F01C42-CEA1-4F93-BF0F-FCC29C486048}"/>
          </ac:spMkLst>
        </pc:spChg>
        <pc:spChg chg="mod">
          <ac:chgData name="Mayank Pandey" userId="673ee564788effdd" providerId="LiveId" clId="{74E8040F-B661-4D59-B51C-945425AC2532}" dt="2022-02-21T05:28:20.568" v="244" actId="164"/>
          <ac:spMkLst>
            <pc:docMk/>
            <pc:sldMk cId="2593648668" sldId="338"/>
            <ac:spMk id="8" creationId="{7A37C715-815F-43B0-8739-C4E9CC02953D}"/>
          </ac:spMkLst>
        </pc:spChg>
        <pc:spChg chg="mod">
          <ac:chgData name="Mayank Pandey" userId="673ee564788effdd" providerId="LiveId" clId="{74E8040F-B661-4D59-B51C-945425AC2532}" dt="2022-02-21T05:28:20.568" v="244" actId="164"/>
          <ac:spMkLst>
            <pc:docMk/>
            <pc:sldMk cId="2593648668" sldId="338"/>
            <ac:spMk id="9" creationId="{7015339B-D97B-4573-A1A2-644ECCB99777}"/>
          </ac:spMkLst>
        </pc:spChg>
        <pc:spChg chg="mod">
          <ac:chgData name="Mayank Pandey" userId="673ee564788effdd" providerId="LiveId" clId="{74E8040F-B661-4D59-B51C-945425AC2532}" dt="2022-02-21T05:28:20.568" v="244" actId="164"/>
          <ac:spMkLst>
            <pc:docMk/>
            <pc:sldMk cId="2593648668" sldId="338"/>
            <ac:spMk id="10" creationId="{D52F1BB8-A5BA-4101-90A9-BE2EBD2B259E}"/>
          </ac:spMkLst>
        </pc:spChg>
        <pc:spChg chg="mod">
          <ac:chgData name="Mayank Pandey" userId="673ee564788effdd" providerId="LiveId" clId="{74E8040F-B661-4D59-B51C-945425AC2532}" dt="2022-02-21T05:28:20.568" v="244" actId="164"/>
          <ac:spMkLst>
            <pc:docMk/>
            <pc:sldMk cId="2593648668" sldId="338"/>
            <ac:spMk id="12" creationId="{AF485EA6-2DAB-4375-B898-2DF63DEE3D59}"/>
          </ac:spMkLst>
        </pc:spChg>
        <pc:spChg chg="mod">
          <ac:chgData name="Mayank Pandey" userId="673ee564788effdd" providerId="LiveId" clId="{74E8040F-B661-4D59-B51C-945425AC2532}" dt="2022-02-21T05:28:20.568" v="244" actId="164"/>
          <ac:spMkLst>
            <pc:docMk/>
            <pc:sldMk cId="2593648668" sldId="338"/>
            <ac:spMk id="13" creationId="{25EEA8C2-C7F9-4083-A64D-617A3BEDB167}"/>
          </ac:spMkLst>
        </pc:spChg>
        <pc:grpChg chg="add mod">
          <ac:chgData name="Mayank Pandey" userId="673ee564788effdd" providerId="LiveId" clId="{74E8040F-B661-4D59-B51C-945425AC2532}" dt="2022-02-21T05:28:20.568" v="244" actId="164"/>
          <ac:grpSpMkLst>
            <pc:docMk/>
            <pc:sldMk cId="2593648668" sldId="338"/>
            <ac:grpSpMk id="4" creationId="{A8AD06CD-B11C-4C21-A11F-C2BD1EE74264}"/>
          </ac:grpSpMkLst>
        </pc:grpChg>
      </pc:sldChg>
      <pc:sldChg chg="modSp mod">
        <pc:chgData name="Mayank Pandey" userId="673ee564788effdd" providerId="LiveId" clId="{74E8040F-B661-4D59-B51C-945425AC2532}" dt="2022-02-09T15:48:08.173" v="6" actId="1076"/>
        <pc:sldMkLst>
          <pc:docMk/>
          <pc:sldMk cId="1073184380" sldId="355"/>
        </pc:sldMkLst>
        <pc:spChg chg="mod">
          <ac:chgData name="Mayank Pandey" userId="673ee564788effdd" providerId="LiveId" clId="{74E8040F-B661-4D59-B51C-945425AC2532}" dt="2022-02-09T15:48:08.173" v="6" actId="1076"/>
          <ac:spMkLst>
            <pc:docMk/>
            <pc:sldMk cId="1073184380" sldId="355"/>
            <ac:spMk id="14" creationId="{0F317D51-343E-4097-96D8-20DB523409F7}"/>
          </ac:spMkLst>
        </pc:spChg>
      </pc:sldChg>
      <pc:sldChg chg="modSp mod">
        <pc:chgData name="Mayank Pandey" userId="673ee564788effdd" providerId="LiveId" clId="{74E8040F-B661-4D59-B51C-945425AC2532}" dt="2022-02-09T18:58:50.180" v="25" actId="20577"/>
        <pc:sldMkLst>
          <pc:docMk/>
          <pc:sldMk cId="1682951017" sldId="380"/>
        </pc:sldMkLst>
        <pc:spChg chg="mod">
          <ac:chgData name="Mayank Pandey" userId="673ee564788effdd" providerId="LiveId" clId="{74E8040F-B661-4D59-B51C-945425AC2532}" dt="2022-02-09T18:58:50.180" v="25" actId="20577"/>
          <ac:spMkLst>
            <pc:docMk/>
            <pc:sldMk cId="1682951017" sldId="380"/>
            <ac:spMk id="3" creationId="{B883795B-C411-43A9-900F-E9BD4E952CF7}"/>
          </ac:spMkLst>
        </pc:spChg>
      </pc:sldChg>
    </pc:docChg>
  </pc:docChgLst>
  <pc:docChgLst>
    <pc:chgData name="Mayank Pandey" userId="673ee564788effdd" providerId="LiveId" clId="{98A32800-2DF7-412A-B275-8CF4056D7320}"/>
    <pc:docChg chg="delSld modSld">
      <pc:chgData name="Mayank Pandey" userId="673ee564788effdd" providerId="LiveId" clId="{98A32800-2DF7-412A-B275-8CF4056D7320}" dt="2022-09-19T05:09:03.597" v="12" actId="47"/>
      <pc:docMkLst>
        <pc:docMk/>
      </pc:docMkLst>
      <pc:sldChg chg="modSp mod">
        <pc:chgData name="Mayank Pandey" userId="673ee564788effdd" providerId="LiveId" clId="{98A32800-2DF7-412A-B275-8CF4056D7320}" dt="2022-09-19T05:04:34.664" v="0" actId="20577"/>
        <pc:sldMkLst>
          <pc:docMk/>
          <pc:sldMk cId="452025945" sldId="256"/>
        </pc:sldMkLst>
        <pc:spChg chg="mod">
          <ac:chgData name="Mayank Pandey" userId="673ee564788effdd" providerId="LiveId" clId="{98A32800-2DF7-412A-B275-8CF4056D7320}" dt="2022-09-19T05:04:34.664" v="0" actId="20577"/>
          <ac:spMkLst>
            <pc:docMk/>
            <pc:sldMk cId="452025945" sldId="256"/>
            <ac:spMk id="3" creationId="{B01FF476-54F2-40D8-992D-4E313802366C}"/>
          </ac:spMkLst>
        </pc:spChg>
      </pc:sldChg>
      <pc:sldChg chg="del">
        <pc:chgData name="Mayank Pandey" userId="673ee564788effdd" providerId="LiveId" clId="{98A32800-2DF7-412A-B275-8CF4056D7320}" dt="2022-09-19T05:08:36.975" v="10" actId="47"/>
        <pc:sldMkLst>
          <pc:docMk/>
          <pc:sldMk cId="1261876373" sldId="268"/>
        </pc:sldMkLst>
      </pc:sldChg>
      <pc:sldChg chg="del">
        <pc:chgData name="Mayank Pandey" userId="673ee564788effdd" providerId="LiveId" clId="{98A32800-2DF7-412A-B275-8CF4056D7320}" dt="2022-09-19T05:05:50.273" v="3" actId="47"/>
        <pc:sldMkLst>
          <pc:docMk/>
          <pc:sldMk cId="2480223612" sldId="291"/>
        </pc:sldMkLst>
      </pc:sldChg>
      <pc:sldChg chg="del">
        <pc:chgData name="Mayank Pandey" userId="673ee564788effdd" providerId="LiveId" clId="{98A32800-2DF7-412A-B275-8CF4056D7320}" dt="2022-09-19T05:08:02.743" v="8" actId="47"/>
        <pc:sldMkLst>
          <pc:docMk/>
          <pc:sldMk cId="984990794" sldId="300"/>
        </pc:sldMkLst>
      </pc:sldChg>
      <pc:sldChg chg="del">
        <pc:chgData name="Mayank Pandey" userId="673ee564788effdd" providerId="LiveId" clId="{98A32800-2DF7-412A-B275-8CF4056D7320}" dt="2022-09-19T05:09:03.597" v="12" actId="47"/>
        <pc:sldMkLst>
          <pc:docMk/>
          <pc:sldMk cId="2701079262" sldId="320"/>
        </pc:sldMkLst>
      </pc:sldChg>
      <pc:sldChg chg="del">
        <pc:chgData name="Mayank Pandey" userId="673ee564788effdd" providerId="LiveId" clId="{98A32800-2DF7-412A-B275-8CF4056D7320}" dt="2022-09-19T05:09:03.597" v="12" actId="47"/>
        <pc:sldMkLst>
          <pc:docMk/>
          <pc:sldMk cId="3132483245" sldId="321"/>
        </pc:sldMkLst>
      </pc:sldChg>
      <pc:sldChg chg="del">
        <pc:chgData name="Mayank Pandey" userId="673ee564788effdd" providerId="LiveId" clId="{98A32800-2DF7-412A-B275-8CF4056D7320}" dt="2022-09-19T05:05:01.536" v="1" actId="47"/>
        <pc:sldMkLst>
          <pc:docMk/>
          <pc:sldMk cId="1588187685" sldId="332"/>
        </pc:sldMkLst>
      </pc:sldChg>
      <pc:sldChg chg="del">
        <pc:chgData name="Mayank Pandey" userId="673ee564788effdd" providerId="LiveId" clId="{98A32800-2DF7-412A-B275-8CF4056D7320}" dt="2022-09-19T05:05:02.363" v="2" actId="47"/>
        <pc:sldMkLst>
          <pc:docMk/>
          <pc:sldMk cId="2187817989" sldId="333"/>
        </pc:sldMkLst>
      </pc:sldChg>
      <pc:sldChg chg="del">
        <pc:chgData name="Mayank Pandey" userId="673ee564788effdd" providerId="LiveId" clId="{98A32800-2DF7-412A-B275-8CF4056D7320}" dt="2022-09-19T05:06:24.959" v="4" actId="47"/>
        <pc:sldMkLst>
          <pc:docMk/>
          <pc:sldMk cId="407608659" sldId="358"/>
        </pc:sldMkLst>
      </pc:sldChg>
      <pc:sldChg chg="del">
        <pc:chgData name="Mayank Pandey" userId="673ee564788effdd" providerId="LiveId" clId="{98A32800-2DF7-412A-B275-8CF4056D7320}" dt="2022-09-19T05:06:24.959" v="4" actId="47"/>
        <pc:sldMkLst>
          <pc:docMk/>
          <pc:sldMk cId="4071318665" sldId="360"/>
        </pc:sldMkLst>
      </pc:sldChg>
      <pc:sldChg chg="del">
        <pc:chgData name="Mayank Pandey" userId="673ee564788effdd" providerId="LiveId" clId="{98A32800-2DF7-412A-B275-8CF4056D7320}" dt="2022-09-19T05:06:24.959" v="4" actId="47"/>
        <pc:sldMkLst>
          <pc:docMk/>
          <pc:sldMk cId="4262439575" sldId="362"/>
        </pc:sldMkLst>
      </pc:sldChg>
      <pc:sldChg chg="del">
        <pc:chgData name="Mayank Pandey" userId="673ee564788effdd" providerId="LiveId" clId="{98A32800-2DF7-412A-B275-8CF4056D7320}" dt="2022-09-19T05:06:56.196" v="5" actId="47"/>
        <pc:sldMkLst>
          <pc:docMk/>
          <pc:sldMk cId="135250705" sldId="364"/>
        </pc:sldMkLst>
      </pc:sldChg>
      <pc:sldChg chg="del">
        <pc:chgData name="Mayank Pandey" userId="673ee564788effdd" providerId="LiveId" clId="{98A32800-2DF7-412A-B275-8CF4056D7320}" dt="2022-09-19T05:06:56.196" v="5" actId="47"/>
        <pc:sldMkLst>
          <pc:docMk/>
          <pc:sldMk cId="981973715" sldId="365"/>
        </pc:sldMkLst>
      </pc:sldChg>
      <pc:sldChg chg="del">
        <pc:chgData name="Mayank Pandey" userId="673ee564788effdd" providerId="LiveId" clId="{98A32800-2DF7-412A-B275-8CF4056D7320}" dt="2022-09-19T05:06:56.196" v="5" actId="47"/>
        <pc:sldMkLst>
          <pc:docMk/>
          <pc:sldMk cId="951614654" sldId="369"/>
        </pc:sldMkLst>
      </pc:sldChg>
      <pc:sldChg chg="del">
        <pc:chgData name="Mayank Pandey" userId="673ee564788effdd" providerId="LiveId" clId="{98A32800-2DF7-412A-B275-8CF4056D7320}" dt="2022-09-19T05:06:56.196" v="5" actId="47"/>
        <pc:sldMkLst>
          <pc:docMk/>
          <pc:sldMk cId="2271499089" sldId="372"/>
        </pc:sldMkLst>
      </pc:sldChg>
      <pc:sldChg chg="del">
        <pc:chgData name="Mayank Pandey" userId="673ee564788effdd" providerId="LiveId" clId="{98A32800-2DF7-412A-B275-8CF4056D7320}" dt="2022-09-19T05:06:56.196" v="5" actId="47"/>
        <pc:sldMkLst>
          <pc:docMk/>
          <pc:sldMk cId="2448000757" sldId="373"/>
        </pc:sldMkLst>
      </pc:sldChg>
      <pc:sldChg chg="del">
        <pc:chgData name="Mayank Pandey" userId="673ee564788effdd" providerId="LiveId" clId="{98A32800-2DF7-412A-B275-8CF4056D7320}" dt="2022-09-19T05:08:12.633" v="9" actId="47"/>
        <pc:sldMkLst>
          <pc:docMk/>
          <pc:sldMk cId="4087630170" sldId="405"/>
        </pc:sldMkLst>
      </pc:sldChg>
      <pc:sldChg chg="del">
        <pc:chgData name="Mayank Pandey" userId="673ee564788effdd" providerId="LiveId" clId="{98A32800-2DF7-412A-B275-8CF4056D7320}" dt="2022-09-19T05:08:36.975" v="10" actId="47"/>
        <pc:sldMkLst>
          <pc:docMk/>
          <pc:sldMk cId="3723284735" sldId="406"/>
        </pc:sldMkLst>
      </pc:sldChg>
      <pc:sldChg chg="del">
        <pc:chgData name="Mayank Pandey" userId="673ee564788effdd" providerId="LiveId" clId="{98A32800-2DF7-412A-B275-8CF4056D7320}" dt="2022-09-19T05:08:36.975" v="10" actId="47"/>
        <pc:sldMkLst>
          <pc:docMk/>
          <pc:sldMk cId="979278967" sldId="407"/>
        </pc:sldMkLst>
      </pc:sldChg>
      <pc:sldChg chg="del">
        <pc:chgData name="Mayank Pandey" userId="673ee564788effdd" providerId="LiveId" clId="{98A32800-2DF7-412A-B275-8CF4056D7320}" dt="2022-09-19T05:08:36.975" v="10" actId="47"/>
        <pc:sldMkLst>
          <pc:docMk/>
          <pc:sldMk cId="2983669256" sldId="408"/>
        </pc:sldMkLst>
      </pc:sldChg>
      <pc:sldChg chg="del">
        <pc:chgData name="Mayank Pandey" userId="673ee564788effdd" providerId="LiveId" clId="{98A32800-2DF7-412A-B275-8CF4056D7320}" dt="2022-09-19T05:08:36.975" v="10" actId="47"/>
        <pc:sldMkLst>
          <pc:docMk/>
          <pc:sldMk cId="3955966686" sldId="409"/>
        </pc:sldMkLst>
      </pc:sldChg>
      <pc:sldChg chg="del">
        <pc:chgData name="Mayank Pandey" userId="673ee564788effdd" providerId="LiveId" clId="{98A32800-2DF7-412A-B275-8CF4056D7320}" dt="2022-09-19T05:08:36.975" v="10" actId="47"/>
        <pc:sldMkLst>
          <pc:docMk/>
          <pc:sldMk cId="2333825359" sldId="410"/>
        </pc:sldMkLst>
      </pc:sldChg>
      <pc:sldChg chg="del">
        <pc:chgData name="Mayank Pandey" userId="673ee564788effdd" providerId="LiveId" clId="{98A32800-2DF7-412A-B275-8CF4056D7320}" dt="2022-09-19T05:08:36.975" v="10" actId="47"/>
        <pc:sldMkLst>
          <pc:docMk/>
          <pc:sldMk cId="4120762514" sldId="411"/>
        </pc:sldMkLst>
      </pc:sldChg>
      <pc:sldChg chg="del">
        <pc:chgData name="Mayank Pandey" userId="673ee564788effdd" providerId="LiveId" clId="{98A32800-2DF7-412A-B275-8CF4056D7320}" dt="2022-09-19T05:08:36.975" v="10" actId="47"/>
        <pc:sldMkLst>
          <pc:docMk/>
          <pc:sldMk cId="4251954382" sldId="412"/>
        </pc:sldMkLst>
      </pc:sldChg>
      <pc:sldChg chg="del">
        <pc:chgData name="Mayank Pandey" userId="673ee564788effdd" providerId="LiveId" clId="{98A32800-2DF7-412A-B275-8CF4056D7320}" dt="2022-09-19T05:07:34.745" v="6" actId="47"/>
        <pc:sldMkLst>
          <pc:docMk/>
          <pc:sldMk cId="2360529456" sldId="416"/>
        </pc:sldMkLst>
      </pc:sldChg>
      <pc:sldChg chg="del">
        <pc:chgData name="Mayank Pandey" userId="673ee564788effdd" providerId="LiveId" clId="{98A32800-2DF7-412A-B275-8CF4056D7320}" dt="2022-09-19T05:07:40.909" v="7" actId="47"/>
        <pc:sldMkLst>
          <pc:docMk/>
          <pc:sldMk cId="1693828714" sldId="420"/>
        </pc:sldMkLst>
      </pc:sldChg>
      <pc:sldChg chg="mod modShow">
        <pc:chgData name="Mayank Pandey" userId="673ee564788effdd" providerId="LiveId" clId="{98A32800-2DF7-412A-B275-8CF4056D7320}" dt="2022-09-19T05:08:54.909" v="11" actId="729"/>
        <pc:sldMkLst>
          <pc:docMk/>
          <pc:sldMk cId="2477329931" sldId="421"/>
        </pc:sldMkLst>
      </pc:sldChg>
      <pc:sldChg chg="mod modShow">
        <pc:chgData name="Mayank Pandey" userId="673ee564788effdd" providerId="LiveId" clId="{98A32800-2DF7-412A-B275-8CF4056D7320}" dt="2022-09-19T05:08:54.909" v="11" actId="729"/>
        <pc:sldMkLst>
          <pc:docMk/>
          <pc:sldMk cId="612044374" sldId="422"/>
        </pc:sldMkLst>
      </pc:sldChg>
      <pc:sldChg chg="mod modShow">
        <pc:chgData name="Mayank Pandey" userId="673ee564788effdd" providerId="LiveId" clId="{98A32800-2DF7-412A-B275-8CF4056D7320}" dt="2022-09-19T05:08:54.909" v="11" actId="729"/>
        <pc:sldMkLst>
          <pc:docMk/>
          <pc:sldMk cId="40867690" sldId="423"/>
        </pc:sldMkLst>
      </pc:sldChg>
      <pc:sldChg chg="mod modShow">
        <pc:chgData name="Mayank Pandey" userId="673ee564788effdd" providerId="LiveId" clId="{98A32800-2DF7-412A-B275-8CF4056D7320}" dt="2022-09-19T05:08:54.909" v="11" actId="729"/>
        <pc:sldMkLst>
          <pc:docMk/>
          <pc:sldMk cId="3783782393" sldId="424"/>
        </pc:sldMkLst>
      </pc:sldChg>
      <pc:sldChg chg="del">
        <pc:chgData name="Mayank Pandey" userId="673ee564788effdd" providerId="LiveId" clId="{98A32800-2DF7-412A-B275-8CF4056D7320}" dt="2022-09-19T05:08:36.975" v="10" actId="47"/>
        <pc:sldMkLst>
          <pc:docMk/>
          <pc:sldMk cId="1014348363" sldId="440"/>
        </pc:sldMkLst>
      </pc:sldChg>
      <pc:sldChg chg="del">
        <pc:chgData name="Mayank Pandey" userId="673ee564788effdd" providerId="LiveId" clId="{98A32800-2DF7-412A-B275-8CF4056D7320}" dt="2022-09-19T05:09:03.597" v="12" actId="47"/>
        <pc:sldMkLst>
          <pc:docMk/>
          <pc:sldMk cId="4279199851" sldId="456"/>
        </pc:sldMkLst>
      </pc:sldChg>
      <pc:sldChg chg="del">
        <pc:chgData name="Mayank Pandey" userId="673ee564788effdd" providerId="LiveId" clId="{98A32800-2DF7-412A-B275-8CF4056D7320}" dt="2022-09-19T05:08:36.975" v="10" actId="47"/>
        <pc:sldMkLst>
          <pc:docMk/>
          <pc:sldMk cId="429892578" sldId="459"/>
        </pc:sldMkLst>
      </pc:sldChg>
    </pc:docChg>
  </pc:docChgLst>
  <pc:docChgLst>
    <pc:chgData name="Mayank Pandey" userId="673ee564788effdd" providerId="LiveId" clId="{BA1EF4D5-5CF8-42BF-AFCE-A1D73594B816}"/>
    <pc:docChg chg="undo redo custSel addSld delSld modSld sldOrd">
      <pc:chgData name="Mayank Pandey" userId="673ee564788effdd" providerId="LiveId" clId="{BA1EF4D5-5CF8-42BF-AFCE-A1D73594B816}" dt="2021-11-29T13:27:04.229" v="1640"/>
      <pc:docMkLst>
        <pc:docMk/>
      </pc:docMkLst>
      <pc:sldChg chg="modSp mod">
        <pc:chgData name="Mayank Pandey" userId="673ee564788effdd" providerId="LiveId" clId="{BA1EF4D5-5CF8-42BF-AFCE-A1D73594B816}" dt="2021-11-14T06:42:14.905" v="17" actId="113"/>
        <pc:sldMkLst>
          <pc:docMk/>
          <pc:sldMk cId="452025945" sldId="256"/>
        </pc:sldMkLst>
        <pc:spChg chg="mod">
          <ac:chgData name="Mayank Pandey" userId="673ee564788effdd" providerId="LiveId" clId="{BA1EF4D5-5CF8-42BF-AFCE-A1D73594B816}" dt="2021-11-14T06:42:05.136" v="16" actId="404"/>
          <ac:spMkLst>
            <pc:docMk/>
            <pc:sldMk cId="452025945" sldId="256"/>
            <ac:spMk id="2" creationId="{51FED0CA-4FFC-45A2-AC44-75B641775B73}"/>
          </ac:spMkLst>
        </pc:spChg>
        <pc:spChg chg="mod">
          <ac:chgData name="Mayank Pandey" userId="673ee564788effdd" providerId="LiveId" clId="{BA1EF4D5-5CF8-42BF-AFCE-A1D73594B816}" dt="2021-11-14T06:42:14.905" v="17" actId="113"/>
          <ac:spMkLst>
            <pc:docMk/>
            <pc:sldMk cId="452025945" sldId="256"/>
            <ac:spMk id="3" creationId="{B01FF476-54F2-40D8-992D-4E313802366C}"/>
          </ac:spMkLst>
        </pc:spChg>
      </pc:sldChg>
      <pc:sldChg chg="addSp delSp modSp del mod">
        <pc:chgData name="Mayank Pandey" userId="673ee564788effdd" providerId="LiveId" clId="{BA1EF4D5-5CF8-42BF-AFCE-A1D73594B816}" dt="2021-11-14T07:18:57.673" v="260" actId="47"/>
        <pc:sldMkLst>
          <pc:docMk/>
          <pc:sldMk cId="2290562012" sldId="257"/>
        </pc:sldMkLst>
        <pc:spChg chg="mod">
          <ac:chgData name="Mayank Pandey" userId="673ee564788effdd" providerId="LiveId" clId="{BA1EF4D5-5CF8-42BF-AFCE-A1D73594B816}" dt="2021-11-14T07:13:07.477" v="49" actId="20577"/>
          <ac:spMkLst>
            <pc:docMk/>
            <pc:sldMk cId="2290562012" sldId="257"/>
            <ac:spMk id="2" creationId="{0F02F8DF-4886-40DC-A5E0-2650C907D5EC}"/>
          </ac:spMkLst>
        </pc:spChg>
        <pc:spChg chg="mod">
          <ac:chgData name="Mayank Pandey" userId="673ee564788effdd" providerId="LiveId" clId="{BA1EF4D5-5CF8-42BF-AFCE-A1D73594B816}" dt="2021-11-14T07:13:07.733" v="50" actId="14100"/>
          <ac:spMkLst>
            <pc:docMk/>
            <pc:sldMk cId="2290562012" sldId="257"/>
            <ac:spMk id="3" creationId="{B883795B-C411-43A9-900F-E9BD4E952CF7}"/>
          </ac:spMkLst>
        </pc:spChg>
        <pc:spChg chg="add del">
          <ac:chgData name="Mayank Pandey" userId="673ee564788effdd" providerId="LiveId" clId="{BA1EF4D5-5CF8-42BF-AFCE-A1D73594B816}" dt="2021-11-14T07:13:08.202" v="52" actId="478"/>
          <ac:spMkLst>
            <pc:docMk/>
            <pc:sldMk cId="2290562012" sldId="257"/>
            <ac:spMk id="8" creationId="{DAEB5371-0AD9-4CFE-9330-E78EAC6EDBE6}"/>
          </ac:spMkLst>
        </pc:spChg>
        <pc:spChg chg="add del">
          <ac:chgData name="Mayank Pandey" userId="673ee564788effdd" providerId="LiveId" clId="{BA1EF4D5-5CF8-42BF-AFCE-A1D73594B816}" dt="2021-11-14T07:13:07.950" v="51" actId="478"/>
          <ac:spMkLst>
            <pc:docMk/>
            <pc:sldMk cId="2290562012" sldId="257"/>
            <ac:spMk id="9" creationId="{77BEB093-3157-4AF2-ADB6-CBBF6FD432C0}"/>
          </ac:spMkLst>
        </pc:spChg>
        <pc:spChg chg="add del">
          <ac:chgData name="Mayank Pandey" userId="673ee564788effdd" providerId="LiveId" clId="{BA1EF4D5-5CF8-42BF-AFCE-A1D73594B816}" dt="2021-11-14T07:13:08.435" v="53" actId="478"/>
          <ac:spMkLst>
            <pc:docMk/>
            <pc:sldMk cId="2290562012" sldId="257"/>
            <ac:spMk id="10" creationId="{D8CF209E-CF5F-48BA-A65C-1F237927134F}"/>
          </ac:spMkLst>
        </pc:spChg>
        <pc:spChg chg="add del">
          <ac:chgData name="Mayank Pandey" userId="673ee564788effdd" providerId="LiveId" clId="{BA1EF4D5-5CF8-42BF-AFCE-A1D73594B816}" dt="2021-11-14T07:13:08.834" v="54" actId="478"/>
          <ac:spMkLst>
            <pc:docMk/>
            <pc:sldMk cId="2290562012" sldId="257"/>
            <ac:spMk id="11" creationId="{2F91D1E0-8EFE-41DD-93BE-93A9C0BFAA80}"/>
          </ac:spMkLst>
        </pc:spChg>
      </pc:sldChg>
      <pc:sldChg chg="modSp mod ord">
        <pc:chgData name="Mayank Pandey" userId="673ee564788effdd" providerId="LiveId" clId="{BA1EF4D5-5CF8-42BF-AFCE-A1D73594B816}" dt="2021-11-15T06:50:40.512" v="917"/>
        <pc:sldMkLst>
          <pc:docMk/>
          <pc:sldMk cId="3589550602" sldId="262"/>
        </pc:sldMkLst>
        <pc:spChg chg="mod">
          <ac:chgData name="Mayank Pandey" userId="673ee564788effdd" providerId="LiveId" clId="{BA1EF4D5-5CF8-42BF-AFCE-A1D73594B816}" dt="2021-11-14T07:41:42.055" v="360" actId="20577"/>
          <ac:spMkLst>
            <pc:docMk/>
            <pc:sldMk cId="3589550602" sldId="262"/>
            <ac:spMk id="2" creationId="{0F02F8DF-4886-40DC-A5E0-2650C907D5EC}"/>
          </ac:spMkLst>
        </pc:spChg>
        <pc:spChg chg="mod">
          <ac:chgData name="Mayank Pandey" userId="673ee564788effdd" providerId="LiveId" clId="{BA1EF4D5-5CF8-42BF-AFCE-A1D73594B816}" dt="2021-11-15T06:46:12.899" v="914" actId="113"/>
          <ac:spMkLst>
            <pc:docMk/>
            <pc:sldMk cId="3589550602" sldId="262"/>
            <ac:spMk id="3" creationId="{B883795B-C411-43A9-900F-E9BD4E952CF7}"/>
          </ac:spMkLst>
        </pc:spChg>
      </pc:sldChg>
      <pc:sldChg chg="modSp mod">
        <pc:chgData name="Mayank Pandey" userId="673ee564788effdd" providerId="LiveId" clId="{BA1EF4D5-5CF8-42BF-AFCE-A1D73594B816}" dt="2021-11-14T07:46:22.494" v="664" actId="12"/>
        <pc:sldMkLst>
          <pc:docMk/>
          <pc:sldMk cId="2756400162" sldId="263"/>
        </pc:sldMkLst>
        <pc:spChg chg="mod">
          <ac:chgData name="Mayank Pandey" userId="673ee564788effdd" providerId="LiveId" clId="{BA1EF4D5-5CF8-42BF-AFCE-A1D73594B816}" dt="2021-11-14T07:46:22.494" v="664" actId="12"/>
          <ac:spMkLst>
            <pc:docMk/>
            <pc:sldMk cId="2756400162" sldId="263"/>
            <ac:spMk id="3" creationId="{B883795B-C411-43A9-900F-E9BD4E952CF7}"/>
          </ac:spMkLst>
        </pc:spChg>
      </pc:sldChg>
      <pc:sldChg chg="modSp mod">
        <pc:chgData name="Mayank Pandey" userId="673ee564788effdd" providerId="LiveId" clId="{BA1EF4D5-5CF8-42BF-AFCE-A1D73594B816}" dt="2021-11-14T07:47:45.685" v="678" actId="20577"/>
        <pc:sldMkLst>
          <pc:docMk/>
          <pc:sldMk cId="680739220" sldId="264"/>
        </pc:sldMkLst>
        <pc:spChg chg="mod">
          <ac:chgData name="Mayank Pandey" userId="673ee564788effdd" providerId="LiveId" clId="{BA1EF4D5-5CF8-42BF-AFCE-A1D73594B816}" dt="2021-11-14T07:46:58.034" v="668" actId="20577"/>
          <ac:spMkLst>
            <pc:docMk/>
            <pc:sldMk cId="680739220" sldId="264"/>
            <ac:spMk id="2" creationId="{0F02F8DF-4886-40DC-A5E0-2650C907D5EC}"/>
          </ac:spMkLst>
        </pc:spChg>
        <pc:spChg chg="mod">
          <ac:chgData name="Mayank Pandey" userId="673ee564788effdd" providerId="LiveId" clId="{BA1EF4D5-5CF8-42BF-AFCE-A1D73594B816}" dt="2021-11-14T07:47:45.685" v="678" actId="20577"/>
          <ac:spMkLst>
            <pc:docMk/>
            <pc:sldMk cId="680739220" sldId="264"/>
            <ac:spMk id="3" creationId="{B883795B-C411-43A9-900F-E9BD4E952CF7}"/>
          </ac:spMkLst>
        </pc:spChg>
      </pc:sldChg>
      <pc:sldChg chg="del">
        <pc:chgData name="Mayank Pandey" userId="673ee564788effdd" providerId="LiveId" clId="{BA1EF4D5-5CF8-42BF-AFCE-A1D73594B816}" dt="2021-11-14T07:51:19.851" v="688" actId="47"/>
        <pc:sldMkLst>
          <pc:docMk/>
          <pc:sldMk cId="487321812" sldId="265"/>
        </pc:sldMkLst>
      </pc:sldChg>
      <pc:sldChg chg="modSp mod ord">
        <pc:chgData name="Mayank Pandey" userId="673ee564788effdd" providerId="LiveId" clId="{BA1EF4D5-5CF8-42BF-AFCE-A1D73594B816}" dt="2021-11-18T16:21:31.026" v="1299"/>
        <pc:sldMkLst>
          <pc:docMk/>
          <pc:sldMk cId="1261876373" sldId="268"/>
        </pc:sldMkLst>
        <pc:spChg chg="mod">
          <ac:chgData name="Mayank Pandey" userId="673ee564788effdd" providerId="LiveId" clId="{BA1EF4D5-5CF8-42BF-AFCE-A1D73594B816}" dt="2021-11-17T07:52:00.642" v="1234" actId="20577"/>
          <ac:spMkLst>
            <pc:docMk/>
            <pc:sldMk cId="1261876373" sldId="268"/>
            <ac:spMk id="3" creationId="{B883795B-C411-43A9-900F-E9BD4E952CF7}"/>
          </ac:spMkLst>
        </pc:spChg>
      </pc:sldChg>
      <pc:sldChg chg="modSp mod">
        <pc:chgData name="Mayank Pandey" userId="673ee564788effdd" providerId="LiveId" clId="{BA1EF4D5-5CF8-42BF-AFCE-A1D73594B816}" dt="2021-11-17T07:49:15.973" v="1058" actId="20577"/>
        <pc:sldMkLst>
          <pc:docMk/>
          <pc:sldMk cId="3771432690" sldId="270"/>
        </pc:sldMkLst>
        <pc:spChg chg="mod">
          <ac:chgData name="Mayank Pandey" userId="673ee564788effdd" providerId="LiveId" clId="{BA1EF4D5-5CF8-42BF-AFCE-A1D73594B816}" dt="2021-11-15T06:54:03.216" v="955" actId="20577"/>
          <ac:spMkLst>
            <pc:docMk/>
            <pc:sldMk cId="3771432690" sldId="270"/>
            <ac:spMk id="2" creationId="{0F02F8DF-4886-40DC-A5E0-2650C907D5EC}"/>
          </ac:spMkLst>
        </pc:spChg>
        <pc:spChg chg="mod">
          <ac:chgData name="Mayank Pandey" userId="673ee564788effdd" providerId="LiveId" clId="{BA1EF4D5-5CF8-42BF-AFCE-A1D73594B816}" dt="2021-11-17T07:49:15.973" v="1058" actId="20577"/>
          <ac:spMkLst>
            <pc:docMk/>
            <pc:sldMk cId="3771432690" sldId="270"/>
            <ac:spMk id="3" creationId="{B883795B-C411-43A9-900F-E9BD4E952CF7}"/>
          </ac:spMkLst>
        </pc:spChg>
      </pc:sldChg>
      <pc:sldChg chg="modSp mod ord">
        <pc:chgData name="Mayank Pandey" userId="673ee564788effdd" providerId="LiveId" clId="{BA1EF4D5-5CF8-42BF-AFCE-A1D73594B816}" dt="2021-11-16T07:28:23.722" v="1004" actId="20577"/>
        <pc:sldMkLst>
          <pc:docMk/>
          <pc:sldMk cId="1425481689" sldId="272"/>
        </pc:sldMkLst>
        <pc:spChg chg="mod">
          <ac:chgData name="Mayank Pandey" userId="673ee564788effdd" providerId="LiveId" clId="{BA1EF4D5-5CF8-42BF-AFCE-A1D73594B816}" dt="2021-11-16T07:28:23.722" v="1004" actId="20577"/>
          <ac:spMkLst>
            <pc:docMk/>
            <pc:sldMk cId="1425481689" sldId="272"/>
            <ac:spMk id="3" creationId="{B883795B-C411-43A9-900F-E9BD4E952CF7}"/>
          </ac:spMkLst>
        </pc:spChg>
      </pc:sldChg>
      <pc:sldChg chg="modSp mod">
        <pc:chgData name="Mayank Pandey" userId="673ee564788effdd" providerId="LiveId" clId="{BA1EF4D5-5CF8-42BF-AFCE-A1D73594B816}" dt="2021-11-16T08:21:24.610" v="1011" actId="20577"/>
        <pc:sldMkLst>
          <pc:docMk/>
          <pc:sldMk cId="3179294533" sldId="274"/>
        </pc:sldMkLst>
        <pc:spChg chg="mod">
          <ac:chgData name="Mayank Pandey" userId="673ee564788effdd" providerId="LiveId" clId="{BA1EF4D5-5CF8-42BF-AFCE-A1D73594B816}" dt="2021-11-16T08:21:24.610" v="1011" actId="20577"/>
          <ac:spMkLst>
            <pc:docMk/>
            <pc:sldMk cId="3179294533" sldId="274"/>
            <ac:spMk id="3" creationId="{B883795B-C411-43A9-900F-E9BD4E952CF7}"/>
          </ac:spMkLst>
        </pc:spChg>
      </pc:sldChg>
      <pc:sldChg chg="ord">
        <pc:chgData name="Mayank Pandey" userId="673ee564788effdd" providerId="LiveId" clId="{BA1EF4D5-5CF8-42BF-AFCE-A1D73594B816}" dt="2021-11-17T17:45:08.642" v="1252"/>
        <pc:sldMkLst>
          <pc:docMk/>
          <pc:sldMk cId="664021964" sldId="277"/>
        </pc:sldMkLst>
      </pc:sldChg>
      <pc:sldChg chg="addSp delSp modSp mod">
        <pc:chgData name="Mayank Pandey" userId="673ee564788effdd" providerId="LiveId" clId="{BA1EF4D5-5CF8-42BF-AFCE-A1D73594B816}" dt="2021-11-19T19:05:25.612" v="1558" actId="20577"/>
        <pc:sldMkLst>
          <pc:docMk/>
          <pc:sldMk cId="2633542919" sldId="279"/>
        </pc:sldMkLst>
        <pc:spChg chg="mod">
          <ac:chgData name="Mayank Pandey" userId="673ee564788effdd" providerId="LiveId" clId="{BA1EF4D5-5CF8-42BF-AFCE-A1D73594B816}" dt="2021-11-19T19:05:25.612" v="1558" actId="20577"/>
          <ac:spMkLst>
            <pc:docMk/>
            <pc:sldMk cId="2633542919" sldId="279"/>
            <ac:spMk id="2" creationId="{0F02F8DF-4886-40DC-A5E0-2650C907D5EC}"/>
          </ac:spMkLst>
        </pc:spChg>
        <pc:spChg chg="mod">
          <ac:chgData name="Mayank Pandey" userId="673ee564788effdd" providerId="LiveId" clId="{BA1EF4D5-5CF8-42BF-AFCE-A1D73594B816}" dt="2021-11-19T18:57:52.324" v="1533" actId="20577"/>
          <ac:spMkLst>
            <pc:docMk/>
            <pc:sldMk cId="2633542919" sldId="279"/>
            <ac:spMk id="3" creationId="{B883795B-C411-43A9-900F-E9BD4E952CF7}"/>
          </ac:spMkLst>
        </pc:spChg>
        <pc:spChg chg="mod">
          <ac:chgData name="Mayank Pandey" userId="673ee564788effdd" providerId="LiveId" clId="{BA1EF4D5-5CF8-42BF-AFCE-A1D73594B816}" dt="2021-11-19T13:29:25.202" v="1497" actId="1076"/>
          <ac:spMkLst>
            <pc:docMk/>
            <pc:sldMk cId="2633542919" sldId="279"/>
            <ac:spMk id="8" creationId="{B858D54D-0F0E-4E38-89AB-0A16FC924E48}"/>
          </ac:spMkLst>
        </pc:spChg>
        <pc:picChg chg="add del mod">
          <ac:chgData name="Mayank Pandey" userId="673ee564788effdd" providerId="LiveId" clId="{BA1EF4D5-5CF8-42BF-AFCE-A1D73594B816}" dt="2021-11-19T13:28:20.206" v="1442" actId="478"/>
          <ac:picMkLst>
            <pc:docMk/>
            <pc:sldMk cId="2633542919" sldId="279"/>
            <ac:picMk id="6" creationId="{F3788766-59EA-445E-85F9-386C4FDE1346}"/>
          </ac:picMkLst>
        </pc:picChg>
        <pc:picChg chg="del">
          <ac:chgData name="Mayank Pandey" userId="673ee564788effdd" providerId="LiveId" clId="{BA1EF4D5-5CF8-42BF-AFCE-A1D73594B816}" dt="2021-11-19T13:28:13.535" v="1440" actId="478"/>
          <ac:picMkLst>
            <pc:docMk/>
            <pc:sldMk cId="2633542919" sldId="279"/>
            <ac:picMk id="7" creationId="{F71C7B4C-A338-4308-86B0-2AF5DFA0DF46}"/>
          </ac:picMkLst>
        </pc:picChg>
        <pc:picChg chg="add mod">
          <ac:chgData name="Mayank Pandey" userId="673ee564788effdd" providerId="LiveId" clId="{BA1EF4D5-5CF8-42BF-AFCE-A1D73594B816}" dt="2021-11-19T13:29:27.769" v="1498" actId="1076"/>
          <ac:picMkLst>
            <pc:docMk/>
            <pc:sldMk cId="2633542919" sldId="279"/>
            <ac:picMk id="10" creationId="{3B2042F0-1422-4D90-BD61-322CB4D3024F}"/>
          </ac:picMkLst>
        </pc:picChg>
      </pc:sldChg>
      <pc:sldChg chg="addSp delSp modSp mod">
        <pc:chgData name="Mayank Pandey" userId="673ee564788effdd" providerId="LiveId" clId="{BA1EF4D5-5CF8-42BF-AFCE-A1D73594B816}" dt="2021-11-14T07:40:57.646" v="356" actId="478"/>
        <pc:sldMkLst>
          <pc:docMk/>
          <pc:sldMk cId="2392061424" sldId="280"/>
        </pc:sldMkLst>
        <pc:spChg chg="del">
          <ac:chgData name="Mayank Pandey" userId="673ee564788effdd" providerId="LiveId" clId="{BA1EF4D5-5CF8-42BF-AFCE-A1D73594B816}" dt="2021-11-14T07:40:51.958" v="354" actId="478"/>
          <ac:spMkLst>
            <pc:docMk/>
            <pc:sldMk cId="2392061424" sldId="280"/>
            <ac:spMk id="3" creationId="{B883795B-C411-43A9-900F-E9BD4E952CF7}"/>
          </ac:spMkLst>
        </pc:spChg>
        <pc:spChg chg="del">
          <ac:chgData name="Mayank Pandey" userId="673ee564788effdd" providerId="LiveId" clId="{BA1EF4D5-5CF8-42BF-AFCE-A1D73594B816}" dt="2021-11-14T07:40:57.646" v="356" actId="478"/>
          <ac:spMkLst>
            <pc:docMk/>
            <pc:sldMk cId="2392061424" sldId="280"/>
            <ac:spMk id="7" creationId="{E8B75A9D-4D42-4A86-A94A-D456AE90057D}"/>
          </ac:spMkLst>
        </pc:spChg>
        <pc:spChg chg="add del mod">
          <ac:chgData name="Mayank Pandey" userId="673ee564788effdd" providerId="LiveId" clId="{BA1EF4D5-5CF8-42BF-AFCE-A1D73594B816}" dt="2021-11-14T07:40:53.656" v="355" actId="478"/>
          <ac:spMkLst>
            <pc:docMk/>
            <pc:sldMk cId="2392061424" sldId="280"/>
            <ac:spMk id="8" creationId="{B021B205-F04C-41D8-A662-B10E68FBCB32}"/>
          </ac:spMkLst>
        </pc:spChg>
        <pc:picChg chg="del">
          <ac:chgData name="Mayank Pandey" userId="673ee564788effdd" providerId="LiveId" clId="{BA1EF4D5-5CF8-42BF-AFCE-A1D73594B816}" dt="2021-11-14T07:40:57.646" v="356" actId="478"/>
          <ac:picMkLst>
            <pc:docMk/>
            <pc:sldMk cId="2392061424" sldId="280"/>
            <ac:picMk id="6" creationId="{8A004F9C-F9A3-4C74-975F-5DD34F00AF13}"/>
          </ac:picMkLst>
        </pc:picChg>
      </pc:sldChg>
      <pc:sldChg chg="addSp delSp modSp mod">
        <pc:chgData name="Mayank Pandey" userId="673ee564788effdd" providerId="LiveId" clId="{BA1EF4D5-5CF8-42BF-AFCE-A1D73594B816}" dt="2021-11-14T07:45:04.234" v="618" actId="478"/>
        <pc:sldMkLst>
          <pc:docMk/>
          <pc:sldMk cId="2570062454" sldId="284"/>
        </pc:sldMkLst>
        <pc:spChg chg="add del mod">
          <ac:chgData name="Mayank Pandey" userId="673ee564788effdd" providerId="LiveId" clId="{BA1EF4D5-5CF8-42BF-AFCE-A1D73594B816}" dt="2021-11-14T07:45:02.416" v="617" actId="478"/>
          <ac:spMkLst>
            <pc:docMk/>
            <pc:sldMk cId="2570062454" sldId="284"/>
            <ac:spMk id="5" creationId="{340E3EBF-D949-4757-9017-16566CBFDC81}"/>
          </ac:spMkLst>
        </pc:spChg>
        <pc:spChg chg="del">
          <ac:chgData name="Mayank Pandey" userId="673ee564788effdd" providerId="LiveId" clId="{BA1EF4D5-5CF8-42BF-AFCE-A1D73594B816}" dt="2021-11-14T07:45:00.526" v="616" actId="478"/>
          <ac:spMkLst>
            <pc:docMk/>
            <pc:sldMk cId="2570062454" sldId="284"/>
            <ac:spMk id="9" creationId="{F6B8D9FE-4A03-4CB0-B9EB-020E1A67339B}"/>
          </ac:spMkLst>
        </pc:spChg>
        <pc:picChg chg="del">
          <ac:chgData name="Mayank Pandey" userId="673ee564788effdd" providerId="LiveId" clId="{BA1EF4D5-5CF8-42BF-AFCE-A1D73594B816}" dt="2021-11-14T07:45:04.234" v="618" actId="478"/>
          <ac:picMkLst>
            <pc:docMk/>
            <pc:sldMk cId="2570062454" sldId="284"/>
            <ac:picMk id="2050" creationId="{224719D6-BB84-44D3-BC71-164E75097BE6}"/>
          </ac:picMkLst>
        </pc:picChg>
      </pc:sldChg>
      <pc:sldChg chg="modSp mod">
        <pc:chgData name="Mayank Pandey" userId="673ee564788effdd" providerId="LiveId" clId="{BA1EF4D5-5CF8-42BF-AFCE-A1D73594B816}" dt="2021-11-14T07:52:25.537" v="757" actId="20577"/>
        <pc:sldMkLst>
          <pc:docMk/>
          <pc:sldMk cId="951512292" sldId="290"/>
        </pc:sldMkLst>
        <pc:graphicFrameChg chg="modGraphic">
          <ac:chgData name="Mayank Pandey" userId="673ee564788effdd" providerId="LiveId" clId="{BA1EF4D5-5CF8-42BF-AFCE-A1D73594B816}" dt="2021-11-14T07:52:25.537" v="757" actId="20577"/>
          <ac:graphicFrameMkLst>
            <pc:docMk/>
            <pc:sldMk cId="951512292" sldId="290"/>
            <ac:graphicFrameMk id="8" creationId="{EF933C3F-873A-4FE7-A4C8-E529A945141A}"/>
          </ac:graphicFrameMkLst>
        </pc:graphicFrameChg>
      </pc:sldChg>
      <pc:sldChg chg="modSp mod">
        <pc:chgData name="Mayank Pandey" userId="673ee564788effdd" providerId="LiveId" clId="{BA1EF4D5-5CF8-42BF-AFCE-A1D73594B816}" dt="2021-11-19T18:58:08.929" v="1534" actId="20577"/>
        <pc:sldMkLst>
          <pc:docMk/>
          <pc:sldMk cId="2896521758" sldId="292"/>
        </pc:sldMkLst>
        <pc:spChg chg="mod">
          <ac:chgData name="Mayank Pandey" userId="673ee564788effdd" providerId="LiveId" clId="{BA1EF4D5-5CF8-42BF-AFCE-A1D73594B816}" dt="2021-11-19T18:58:08.929" v="1534" actId="20577"/>
          <ac:spMkLst>
            <pc:docMk/>
            <pc:sldMk cId="2896521758" sldId="292"/>
            <ac:spMk id="2" creationId="{0F02F8DF-4886-40DC-A5E0-2650C907D5EC}"/>
          </ac:spMkLst>
        </pc:spChg>
      </pc:sldChg>
      <pc:sldChg chg="ord">
        <pc:chgData name="Mayank Pandey" userId="673ee564788effdd" providerId="LiveId" clId="{BA1EF4D5-5CF8-42BF-AFCE-A1D73594B816}" dt="2021-11-14T07:49:40.654" v="683"/>
        <pc:sldMkLst>
          <pc:docMk/>
          <pc:sldMk cId="197799701" sldId="303"/>
        </pc:sldMkLst>
      </pc:sldChg>
      <pc:sldChg chg="ord">
        <pc:chgData name="Mayank Pandey" userId="673ee564788effdd" providerId="LiveId" clId="{BA1EF4D5-5CF8-42BF-AFCE-A1D73594B816}" dt="2021-11-14T07:49:40.654" v="683"/>
        <pc:sldMkLst>
          <pc:docMk/>
          <pc:sldMk cId="2859394439" sldId="304"/>
        </pc:sldMkLst>
      </pc:sldChg>
      <pc:sldChg chg="ord">
        <pc:chgData name="Mayank Pandey" userId="673ee564788effdd" providerId="LiveId" clId="{BA1EF4D5-5CF8-42BF-AFCE-A1D73594B816}" dt="2021-11-14T07:49:40.654" v="683"/>
        <pc:sldMkLst>
          <pc:docMk/>
          <pc:sldMk cId="3071886760" sldId="305"/>
        </pc:sldMkLst>
      </pc:sldChg>
      <pc:sldChg chg="ord">
        <pc:chgData name="Mayank Pandey" userId="673ee564788effdd" providerId="LiveId" clId="{BA1EF4D5-5CF8-42BF-AFCE-A1D73594B816}" dt="2021-11-14T07:49:40.654" v="683"/>
        <pc:sldMkLst>
          <pc:docMk/>
          <pc:sldMk cId="2332838514" sldId="306"/>
        </pc:sldMkLst>
      </pc:sldChg>
      <pc:sldChg chg="ord">
        <pc:chgData name="Mayank Pandey" userId="673ee564788effdd" providerId="LiveId" clId="{BA1EF4D5-5CF8-42BF-AFCE-A1D73594B816}" dt="2021-11-14T07:49:40.654" v="683"/>
        <pc:sldMkLst>
          <pc:docMk/>
          <pc:sldMk cId="3381395417" sldId="307"/>
        </pc:sldMkLst>
      </pc:sldChg>
      <pc:sldChg chg="modSp mod ord">
        <pc:chgData name="Mayank Pandey" userId="673ee564788effdd" providerId="LiveId" clId="{BA1EF4D5-5CF8-42BF-AFCE-A1D73594B816}" dt="2021-11-14T10:01:07.761" v="898" actId="6549"/>
        <pc:sldMkLst>
          <pc:docMk/>
          <pc:sldMk cId="1194617647" sldId="308"/>
        </pc:sldMkLst>
        <pc:spChg chg="mod">
          <ac:chgData name="Mayank Pandey" userId="673ee564788effdd" providerId="LiveId" clId="{BA1EF4D5-5CF8-42BF-AFCE-A1D73594B816}" dt="2021-11-14T10:01:07.761" v="898" actId="6549"/>
          <ac:spMkLst>
            <pc:docMk/>
            <pc:sldMk cId="1194617647" sldId="308"/>
            <ac:spMk id="2" creationId="{0F02F8DF-4886-40DC-A5E0-2650C907D5EC}"/>
          </ac:spMkLst>
        </pc:spChg>
      </pc:sldChg>
      <pc:sldChg chg="modSp mod ord">
        <pc:chgData name="Mayank Pandey" userId="673ee564788effdd" providerId="LiveId" clId="{BA1EF4D5-5CF8-42BF-AFCE-A1D73594B816}" dt="2021-11-14T10:00:42.641" v="883" actId="20577"/>
        <pc:sldMkLst>
          <pc:docMk/>
          <pc:sldMk cId="92625200" sldId="309"/>
        </pc:sldMkLst>
        <pc:spChg chg="mod">
          <ac:chgData name="Mayank Pandey" userId="673ee564788effdd" providerId="LiveId" clId="{BA1EF4D5-5CF8-42BF-AFCE-A1D73594B816}" dt="2021-11-14T10:00:42.641" v="883" actId="20577"/>
          <ac:spMkLst>
            <pc:docMk/>
            <pc:sldMk cId="92625200" sldId="309"/>
            <ac:spMk id="3" creationId="{B883795B-C411-43A9-900F-E9BD4E952CF7}"/>
          </ac:spMkLst>
        </pc:spChg>
      </pc:sldChg>
      <pc:sldChg chg="ord">
        <pc:chgData name="Mayank Pandey" userId="673ee564788effdd" providerId="LiveId" clId="{BA1EF4D5-5CF8-42BF-AFCE-A1D73594B816}" dt="2021-11-17T17:45:08.642" v="1252"/>
        <pc:sldMkLst>
          <pc:docMk/>
          <pc:sldMk cId="11824328" sldId="324"/>
        </pc:sldMkLst>
      </pc:sldChg>
      <pc:sldChg chg="addSp delSp modSp mod">
        <pc:chgData name="Mayank Pandey" userId="673ee564788effdd" providerId="LiveId" clId="{BA1EF4D5-5CF8-42BF-AFCE-A1D73594B816}" dt="2021-11-14T07:40:04.431" v="352" actId="478"/>
        <pc:sldMkLst>
          <pc:docMk/>
          <pc:sldMk cId="80210300" sldId="326"/>
        </pc:sldMkLst>
        <pc:spChg chg="del">
          <ac:chgData name="Mayank Pandey" userId="673ee564788effdd" providerId="LiveId" clId="{BA1EF4D5-5CF8-42BF-AFCE-A1D73594B816}" dt="2021-11-14T07:40:02.190" v="351" actId="478"/>
          <ac:spMkLst>
            <pc:docMk/>
            <pc:sldMk cId="80210300" sldId="326"/>
            <ac:spMk id="3" creationId="{B883795B-C411-43A9-900F-E9BD4E952CF7}"/>
          </ac:spMkLst>
        </pc:spChg>
        <pc:spChg chg="add del mod">
          <ac:chgData name="Mayank Pandey" userId="673ee564788effdd" providerId="LiveId" clId="{BA1EF4D5-5CF8-42BF-AFCE-A1D73594B816}" dt="2021-11-14T07:40:04.431" v="352" actId="478"/>
          <ac:spMkLst>
            <pc:docMk/>
            <pc:sldMk cId="80210300" sldId="326"/>
            <ac:spMk id="6" creationId="{D684E2B9-2EDE-489A-AEC3-D2FE615942E0}"/>
          </ac:spMkLst>
        </pc:spChg>
      </pc:sldChg>
      <pc:sldChg chg="addSp delSp modSp mod">
        <pc:chgData name="Mayank Pandey" userId="673ee564788effdd" providerId="LiveId" clId="{BA1EF4D5-5CF8-42BF-AFCE-A1D73594B816}" dt="2021-11-14T07:39:36.717" v="349" actId="478"/>
        <pc:sldMkLst>
          <pc:docMk/>
          <pc:sldMk cId="402917691" sldId="327"/>
        </pc:sldMkLst>
        <pc:spChg chg="mod">
          <ac:chgData name="Mayank Pandey" userId="673ee564788effdd" providerId="LiveId" clId="{BA1EF4D5-5CF8-42BF-AFCE-A1D73594B816}" dt="2021-11-14T07:39:14.362" v="343" actId="1076"/>
          <ac:spMkLst>
            <pc:docMk/>
            <pc:sldMk cId="402917691" sldId="327"/>
            <ac:spMk id="2" creationId="{0F02F8DF-4886-40DC-A5E0-2650C907D5EC}"/>
          </ac:spMkLst>
        </pc:spChg>
        <pc:spChg chg="add del">
          <ac:chgData name="Mayank Pandey" userId="673ee564788effdd" providerId="LiveId" clId="{BA1EF4D5-5CF8-42BF-AFCE-A1D73594B816}" dt="2021-11-14T07:39:34.636" v="348" actId="478"/>
          <ac:spMkLst>
            <pc:docMk/>
            <pc:sldMk cId="402917691" sldId="327"/>
            <ac:spMk id="3" creationId="{B883795B-C411-43A9-900F-E9BD4E952CF7}"/>
          </ac:spMkLst>
        </pc:spChg>
        <pc:spChg chg="add del mod">
          <ac:chgData name="Mayank Pandey" userId="673ee564788effdd" providerId="LiveId" clId="{BA1EF4D5-5CF8-42BF-AFCE-A1D73594B816}" dt="2021-11-14T07:39:21.870" v="345" actId="478"/>
          <ac:spMkLst>
            <pc:docMk/>
            <pc:sldMk cId="402917691" sldId="327"/>
            <ac:spMk id="6" creationId="{FF6D464E-EF4B-4E5F-BC10-1834566A0FCD}"/>
          </ac:spMkLst>
        </pc:spChg>
        <pc:spChg chg="add del mod">
          <ac:chgData name="Mayank Pandey" userId="673ee564788effdd" providerId="LiveId" clId="{BA1EF4D5-5CF8-42BF-AFCE-A1D73594B816}" dt="2021-11-14T07:39:36.717" v="349" actId="478"/>
          <ac:spMkLst>
            <pc:docMk/>
            <pc:sldMk cId="402917691" sldId="327"/>
            <ac:spMk id="8" creationId="{D08B2E06-52C0-46EA-98C2-7DDC59E61247}"/>
          </ac:spMkLst>
        </pc:spChg>
      </pc:sldChg>
      <pc:sldChg chg="modSp mod">
        <pc:chgData name="Mayank Pandey" userId="673ee564788effdd" providerId="LiveId" clId="{BA1EF4D5-5CF8-42BF-AFCE-A1D73594B816}" dt="2021-11-14T07:36:41.557" v="277" actId="20577"/>
        <pc:sldMkLst>
          <pc:docMk/>
          <pc:sldMk cId="197481547" sldId="331"/>
        </pc:sldMkLst>
        <pc:spChg chg="mod">
          <ac:chgData name="Mayank Pandey" userId="673ee564788effdd" providerId="LiveId" clId="{BA1EF4D5-5CF8-42BF-AFCE-A1D73594B816}" dt="2021-11-14T07:36:41.557" v="277" actId="20577"/>
          <ac:spMkLst>
            <pc:docMk/>
            <pc:sldMk cId="197481547" sldId="331"/>
            <ac:spMk id="2" creationId="{0F02F8DF-4886-40DC-A5E0-2650C907D5EC}"/>
          </ac:spMkLst>
        </pc:spChg>
      </pc:sldChg>
      <pc:sldChg chg="ord">
        <pc:chgData name="Mayank Pandey" userId="673ee564788effdd" providerId="LiveId" clId="{BA1EF4D5-5CF8-42BF-AFCE-A1D73594B816}" dt="2021-11-14T07:37:56.001" v="321"/>
        <pc:sldMkLst>
          <pc:docMk/>
          <pc:sldMk cId="3226119228" sldId="336"/>
        </pc:sldMkLst>
      </pc:sldChg>
      <pc:sldChg chg="addSp delSp modSp del mod">
        <pc:chgData name="Mayank Pandey" userId="673ee564788effdd" providerId="LiveId" clId="{BA1EF4D5-5CF8-42BF-AFCE-A1D73594B816}" dt="2021-11-14T09:57:56.386" v="849" actId="47"/>
        <pc:sldMkLst>
          <pc:docMk/>
          <pc:sldMk cId="1935637880" sldId="340"/>
        </pc:sldMkLst>
        <pc:spChg chg="add del mod">
          <ac:chgData name="Mayank Pandey" userId="673ee564788effdd" providerId="LiveId" clId="{BA1EF4D5-5CF8-42BF-AFCE-A1D73594B816}" dt="2021-11-14T07:41:29.269" v="359" actId="478"/>
          <ac:spMkLst>
            <pc:docMk/>
            <pc:sldMk cId="1935637880" sldId="340"/>
            <ac:spMk id="5" creationId="{E0DF8211-656C-4D90-808C-A61818BC2765}"/>
          </ac:spMkLst>
        </pc:spChg>
        <pc:spChg chg="del">
          <ac:chgData name="Mayank Pandey" userId="673ee564788effdd" providerId="LiveId" clId="{BA1EF4D5-5CF8-42BF-AFCE-A1D73594B816}" dt="2021-11-14T07:41:27.200" v="358" actId="478"/>
          <ac:spMkLst>
            <pc:docMk/>
            <pc:sldMk cId="1935637880" sldId="340"/>
            <ac:spMk id="11" creationId="{D1CF0BA2-ECE4-45A6-BC56-929DF8441D56}"/>
          </ac:spMkLst>
        </pc:spChg>
      </pc:sldChg>
      <pc:sldChg chg="addSp modSp mod ord">
        <pc:chgData name="Mayank Pandey" userId="673ee564788effdd" providerId="LiveId" clId="{BA1EF4D5-5CF8-42BF-AFCE-A1D73594B816}" dt="2021-11-14T09:58:15.595" v="853"/>
        <pc:sldMkLst>
          <pc:docMk/>
          <pc:sldMk cId="3624999379" sldId="341"/>
        </pc:sldMkLst>
        <pc:spChg chg="mod">
          <ac:chgData name="Mayank Pandey" userId="673ee564788effdd" providerId="LiveId" clId="{BA1EF4D5-5CF8-42BF-AFCE-A1D73594B816}" dt="2021-11-14T07:54:56.623" v="788" actId="20577"/>
          <ac:spMkLst>
            <pc:docMk/>
            <pc:sldMk cId="3624999379" sldId="341"/>
            <ac:spMk id="2" creationId="{0F02F8DF-4886-40DC-A5E0-2650C907D5EC}"/>
          </ac:spMkLst>
        </pc:spChg>
        <pc:picChg chg="add mod">
          <ac:chgData name="Mayank Pandey" userId="673ee564788effdd" providerId="LiveId" clId="{BA1EF4D5-5CF8-42BF-AFCE-A1D73594B816}" dt="2021-11-14T07:55:05.894" v="789" actId="1076"/>
          <ac:picMkLst>
            <pc:docMk/>
            <pc:sldMk cId="3624999379" sldId="341"/>
            <ac:picMk id="1026" creationId="{F043C64D-42CC-4AAD-B5FE-C538055674A2}"/>
          </ac:picMkLst>
        </pc:picChg>
      </pc:sldChg>
      <pc:sldChg chg="modSp mod">
        <pc:chgData name="Mayank Pandey" userId="673ee564788effdd" providerId="LiveId" clId="{BA1EF4D5-5CF8-42BF-AFCE-A1D73594B816}" dt="2021-11-14T07:45:44.980" v="631" actId="113"/>
        <pc:sldMkLst>
          <pc:docMk/>
          <pc:sldMk cId="4187746276" sldId="342"/>
        </pc:sldMkLst>
        <pc:spChg chg="mod">
          <ac:chgData name="Mayank Pandey" userId="673ee564788effdd" providerId="LiveId" clId="{BA1EF4D5-5CF8-42BF-AFCE-A1D73594B816}" dt="2021-11-14T07:45:44.980" v="631" actId="113"/>
          <ac:spMkLst>
            <pc:docMk/>
            <pc:sldMk cId="4187746276" sldId="342"/>
            <ac:spMk id="9" creationId="{F6B8D9FE-4A03-4CB0-B9EB-020E1A67339B}"/>
          </ac:spMkLst>
        </pc:spChg>
      </pc:sldChg>
      <pc:sldChg chg="addSp modSp mod">
        <pc:chgData name="Mayank Pandey" userId="673ee564788effdd" providerId="LiveId" clId="{BA1EF4D5-5CF8-42BF-AFCE-A1D73594B816}" dt="2021-11-14T09:59:38.479" v="869" actId="20577"/>
        <pc:sldMkLst>
          <pc:docMk/>
          <pc:sldMk cId="3311462892" sldId="347"/>
        </pc:sldMkLst>
        <pc:spChg chg="mod">
          <ac:chgData name="Mayank Pandey" userId="673ee564788effdd" providerId="LiveId" clId="{BA1EF4D5-5CF8-42BF-AFCE-A1D73594B816}" dt="2021-11-14T09:59:32.600" v="867" actId="20577"/>
          <ac:spMkLst>
            <pc:docMk/>
            <pc:sldMk cId="3311462892" sldId="347"/>
            <ac:spMk id="6" creationId="{CBDCB5CE-6E13-426B-9653-778ED1C10B09}"/>
          </ac:spMkLst>
        </pc:spChg>
        <pc:spChg chg="mod">
          <ac:chgData name="Mayank Pandey" userId="673ee564788effdd" providerId="LiveId" clId="{BA1EF4D5-5CF8-42BF-AFCE-A1D73594B816}" dt="2021-11-14T09:59:35.478" v="868" actId="20577"/>
          <ac:spMkLst>
            <pc:docMk/>
            <pc:sldMk cId="3311462892" sldId="347"/>
            <ac:spMk id="8" creationId="{F00D5AB7-6480-4E2D-AA3F-8090EA6428B7}"/>
          </ac:spMkLst>
        </pc:spChg>
        <pc:spChg chg="mod">
          <ac:chgData name="Mayank Pandey" userId="673ee564788effdd" providerId="LiveId" clId="{BA1EF4D5-5CF8-42BF-AFCE-A1D73594B816}" dt="2021-11-14T09:59:13.089" v="861" actId="1076"/>
          <ac:spMkLst>
            <pc:docMk/>
            <pc:sldMk cId="3311462892" sldId="347"/>
            <ac:spMk id="12" creationId="{403E4C89-8B78-4ABB-BE52-150E0BDBEED0}"/>
          </ac:spMkLst>
        </pc:spChg>
        <pc:spChg chg="add mod">
          <ac:chgData name="Mayank Pandey" userId="673ee564788effdd" providerId="LiveId" clId="{BA1EF4D5-5CF8-42BF-AFCE-A1D73594B816}" dt="2021-11-14T09:59:38.479" v="869" actId="20577"/>
          <ac:spMkLst>
            <pc:docMk/>
            <pc:sldMk cId="3311462892" sldId="347"/>
            <ac:spMk id="13" creationId="{C35D4D9F-EBC1-44C9-8FF5-518790DB7FF0}"/>
          </ac:spMkLst>
        </pc:spChg>
        <pc:spChg chg="add mod">
          <ac:chgData name="Mayank Pandey" userId="673ee564788effdd" providerId="LiveId" clId="{BA1EF4D5-5CF8-42BF-AFCE-A1D73594B816}" dt="2021-11-14T09:59:22.855" v="866" actId="1036"/>
          <ac:spMkLst>
            <pc:docMk/>
            <pc:sldMk cId="3311462892" sldId="347"/>
            <ac:spMk id="17" creationId="{3CC0995F-3226-4CED-B158-CE33F5668DBA}"/>
          </ac:spMkLst>
        </pc:spChg>
        <pc:cxnChg chg="mod">
          <ac:chgData name="Mayank Pandey" userId="673ee564788effdd" providerId="LiveId" clId="{BA1EF4D5-5CF8-42BF-AFCE-A1D73594B816}" dt="2021-11-14T09:59:00.303" v="856" actId="1076"/>
          <ac:cxnSpMkLst>
            <pc:docMk/>
            <pc:sldMk cId="3311462892" sldId="347"/>
            <ac:cxnSpMk id="11" creationId="{CDBA0BA0-107D-4F5B-BB97-E229B6434D85}"/>
          </ac:cxnSpMkLst>
        </pc:cxnChg>
        <pc:cxnChg chg="add mod">
          <ac:chgData name="Mayank Pandey" userId="673ee564788effdd" providerId="LiveId" clId="{BA1EF4D5-5CF8-42BF-AFCE-A1D73594B816}" dt="2021-11-14T09:59:10.050" v="860" actId="14100"/>
          <ac:cxnSpMkLst>
            <pc:docMk/>
            <pc:sldMk cId="3311462892" sldId="347"/>
            <ac:cxnSpMk id="14" creationId="{AFFCE6EA-4E20-4345-818E-C6C71D72C023}"/>
          </ac:cxnSpMkLst>
        </pc:cxnChg>
      </pc:sldChg>
      <pc:sldChg chg="del">
        <pc:chgData name="Mayank Pandey" userId="673ee564788effdd" providerId="LiveId" clId="{BA1EF4D5-5CF8-42BF-AFCE-A1D73594B816}" dt="2021-11-14T07:48:05.921" v="679" actId="47"/>
        <pc:sldMkLst>
          <pc:docMk/>
          <pc:sldMk cId="2340770855" sldId="349"/>
        </pc:sldMkLst>
      </pc:sldChg>
      <pc:sldChg chg="ord">
        <pc:chgData name="Mayank Pandey" userId="673ee564788effdd" providerId="LiveId" clId="{BA1EF4D5-5CF8-42BF-AFCE-A1D73594B816}" dt="2021-11-14T07:49:40.654" v="683"/>
        <pc:sldMkLst>
          <pc:docMk/>
          <pc:sldMk cId="1178407967" sldId="350"/>
        </pc:sldMkLst>
      </pc:sldChg>
      <pc:sldChg chg="addSp modSp mod">
        <pc:chgData name="Mayank Pandey" userId="673ee564788effdd" providerId="LiveId" clId="{BA1EF4D5-5CF8-42BF-AFCE-A1D73594B816}" dt="2021-11-15T06:52:57.351" v="950" actId="14100"/>
        <pc:sldMkLst>
          <pc:docMk/>
          <pc:sldMk cId="1073184380" sldId="355"/>
        </pc:sldMkLst>
        <pc:spChg chg="add mod">
          <ac:chgData name="Mayank Pandey" userId="673ee564788effdd" providerId="LiveId" clId="{BA1EF4D5-5CF8-42BF-AFCE-A1D73594B816}" dt="2021-11-15T06:52:57.351" v="950" actId="14100"/>
          <ac:spMkLst>
            <pc:docMk/>
            <pc:sldMk cId="1073184380" sldId="355"/>
            <ac:spMk id="3" creationId="{AD515D43-2964-43E6-A05A-BE7081C84B9E}"/>
          </ac:spMkLst>
        </pc:spChg>
      </pc:sldChg>
      <pc:sldChg chg="del">
        <pc:chgData name="Mayank Pandey" userId="673ee564788effdd" providerId="LiveId" clId="{BA1EF4D5-5CF8-42BF-AFCE-A1D73594B816}" dt="2021-11-16T08:22:03.607" v="1013" actId="47"/>
        <pc:sldMkLst>
          <pc:docMk/>
          <pc:sldMk cId="3527835271" sldId="359"/>
        </pc:sldMkLst>
      </pc:sldChg>
      <pc:sldChg chg="del">
        <pc:chgData name="Mayank Pandey" userId="673ee564788effdd" providerId="LiveId" clId="{BA1EF4D5-5CF8-42BF-AFCE-A1D73594B816}" dt="2021-11-16T08:22:10.691" v="1014" actId="47"/>
        <pc:sldMkLst>
          <pc:docMk/>
          <pc:sldMk cId="1811460401" sldId="363"/>
        </pc:sldMkLst>
      </pc:sldChg>
      <pc:sldChg chg="modSp mod">
        <pc:chgData name="Mayank Pandey" userId="673ee564788effdd" providerId="LiveId" clId="{BA1EF4D5-5CF8-42BF-AFCE-A1D73594B816}" dt="2021-11-16T08:22:31.848" v="1015" actId="20577"/>
        <pc:sldMkLst>
          <pc:docMk/>
          <pc:sldMk cId="981973715" sldId="365"/>
        </pc:sldMkLst>
        <pc:spChg chg="mod">
          <ac:chgData name="Mayank Pandey" userId="673ee564788effdd" providerId="LiveId" clId="{BA1EF4D5-5CF8-42BF-AFCE-A1D73594B816}" dt="2021-11-16T08:22:31.848" v="1015" actId="20577"/>
          <ac:spMkLst>
            <pc:docMk/>
            <pc:sldMk cId="981973715" sldId="365"/>
            <ac:spMk id="2" creationId="{0F02F8DF-4886-40DC-A5E0-2650C907D5EC}"/>
          </ac:spMkLst>
        </pc:spChg>
      </pc:sldChg>
      <pc:sldChg chg="modSp mod">
        <pc:chgData name="Mayank Pandey" userId="673ee564788effdd" providerId="LiveId" clId="{BA1EF4D5-5CF8-42BF-AFCE-A1D73594B816}" dt="2021-11-17T15:13:25.161" v="1247" actId="20577"/>
        <pc:sldMkLst>
          <pc:docMk/>
          <pc:sldMk cId="679151833" sldId="377"/>
        </pc:sldMkLst>
        <pc:spChg chg="mod">
          <ac:chgData name="Mayank Pandey" userId="673ee564788effdd" providerId="LiveId" clId="{BA1EF4D5-5CF8-42BF-AFCE-A1D73594B816}" dt="2021-11-17T15:13:25.161" v="1247" actId="20577"/>
          <ac:spMkLst>
            <pc:docMk/>
            <pc:sldMk cId="679151833" sldId="377"/>
            <ac:spMk id="3" creationId="{B883795B-C411-43A9-900F-E9BD4E952CF7}"/>
          </ac:spMkLst>
        </pc:spChg>
      </pc:sldChg>
      <pc:sldChg chg="modSp mod">
        <pc:chgData name="Mayank Pandey" userId="673ee564788effdd" providerId="LiveId" clId="{BA1EF4D5-5CF8-42BF-AFCE-A1D73594B816}" dt="2021-11-17T15:13:50.810" v="1248" actId="113"/>
        <pc:sldMkLst>
          <pc:docMk/>
          <pc:sldMk cId="3575895806" sldId="378"/>
        </pc:sldMkLst>
        <pc:spChg chg="mod">
          <ac:chgData name="Mayank Pandey" userId="673ee564788effdd" providerId="LiveId" clId="{BA1EF4D5-5CF8-42BF-AFCE-A1D73594B816}" dt="2021-11-17T15:13:50.810" v="1248" actId="113"/>
          <ac:spMkLst>
            <pc:docMk/>
            <pc:sldMk cId="3575895806" sldId="378"/>
            <ac:spMk id="3" creationId="{B883795B-C411-43A9-900F-E9BD4E952CF7}"/>
          </ac:spMkLst>
        </pc:spChg>
      </pc:sldChg>
      <pc:sldChg chg="modSp mod">
        <pc:chgData name="Mayank Pandey" userId="673ee564788effdd" providerId="LiveId" clId="{BA1EF4D5-5CF8-42BF-AFCE-A1D73594B816}" dt="2021-11-16T14:50:30.560" v="1021" actId="6549"/>
        <pc:sldMkLst>
          <pc:docMk/>
          <pc:sldMk cId="1682951017" sldId="380"/>
        </pc:sldMkLst>
        <pc:spChg chg="mod">
          <ac:chgData name="Mayank Pandey" userId="673ee564788effdd" providerId="LiveId" clId="{BA1EF4D5-5CF8-42BF-AFCE-A1D73594B816}" dt="2021-11-16T14:50:30.560" v="1021" actId="6549"/>
          <ac:spMkLst>
            <pc:docMk/>
            <pc:sldMk cId="1682951017" sldId="380"/>
            <ac:spMk id="3" creationId="{B883795B-C411-43A9-900F-E9BD4E952CF7}"/>
          </ac:spMkLst>
        </pc:spChg>
      </pc:sldChg>
      <pc:sldChg chg="modSp mod">
        <pc:chgData name="Mayank Pandey" userId="673ee564788effdd" providerId="LiveId" clId="{BA1EF4D5-5CF8-42BF-AFCE-A1D73594B816}" dt="2021-11-29T13:14:32.089" v="1638" actId="20577"/>
        <pc:sldMkLst>
          <pc:docMk/>
          <pc:sldMk cId="1519797873" sldId="382"/>
        </pc:sldMkLst>
        <pc:spChg chg="mod">
          <ac:chgData name="Mayank Pandey" userId="673ee564788effdd" providerId="LiveId" clId="{BA1EF4D5-5CF8-42BF-AFCE-A1D73594B816}" dt="2021-11-15T21:45:44.997" v="996" actId="20577"/>
          <ac:spMkLst>
            <pc:docMk/>
            <pc:sldMk cId="1519797873" sldId="382"/>
            <ac:spMk id="2" creationId="{0F02F8DF-4886-40DC-A5E0-2650C907D5EC}"/>
          </ac:spMkLst>
        </pc:spChg>
        <pc:spChg chg="mod">
          <ac:chgData name="Mayank Pandey" userId="673ee564788effdd" providerId="LiveId" clId="{BA1EF4D5-5CF8-42BF-AFCE-A1D73594B816}" dt="2021-11-29T13:14:32.089" v="1638" actId="20577"/>
          <ac:spMkLst>
            <pc:docMk/>
            <pc:sldMk cId="1519797873" sldId="382"/>
            <ac:spMk id="3" creationId="{B883795B-C411-43A9-900F-E9BD4E952CF7}"/>
          </ac:spMkLst>
        </pc:spChg>
      </pc:sldChg>
      <pc:sldChg chg="add del">
        <pc:chgData name="Mayank Pandey" userId="673ee564788effdd" providerId="LiveId" clId="{BA1EF4D5-5CF8-42BF-AFCE-A1D73594B816}" dt="2021-11-15T06:53:45.348" v="953" actId="47"/>
        <pc:sldMkLst>
          <pc:docMk/>
          <pc:sldMk cId="2583614936" sldId="383"/>
        </pc:sldMkLst>
      </pc:sldChg>
      <pc:sldChg chg="modSp del mod">
        <pc:chgData name="Mayank Pandey" userId="673ee564788effdd" providerId="LiveId" clId="{BA1EF4D5-5CF8-42BF-AFCE-A1D73594B816}" dt="2021-11-16T08:21:29.893" v="1012" actId="47"/>
        <pc:sldMkLst>
          <pc:docMk/>
          <pc:sldMk cId="2611318513" sldId="385"/>
        </pc:sldMkLst>
        <pc:spChg chg="mod">
          <ac:chgData name="Mayank Pandey" userId="673ee564788effdd" providerId="LiveId" clId="{BA1EF4D5-5CF8-42BF-AFCE-A1D73594B816}" dt="2021-11-16T08:21:14.483" v="1006" actId="6549"/>
          <ac:spMkLst>
            <pc:docMk/>
            <pc:sldMk cId="2611318513" sldId="385"/>
            <ac:spMk id="3" creationId="{B883795B-C411-43A9-900F-E9BD4E952CF7}"/>
          </ac:spMkLst>
        </pc:spChg>
      </pc:sldChg>
      <pc:sldChg chg="modSp mod">
        <pc:chgData name="Mayank Pandey" userId="673ee564788effdd" providerId="LiveId" clId="{BA1EF4D5-5CF8-42BF-AFCE-A1D73594B816}" dt="2021-11-17T15:15:26.813" v="1249" actId="20577"/>
        <pc:sldMkLst>
          <pc:docMk/>
          <pc:sldMk cId="2342680443" sldId="386"/>
        </pc:sldMkLst>
        <pc:spChg chg="mod">
          <ac:chgData name="Mayank Pandey" userId="673ee564788effdd" providerId="LiveId" clId="{BA1EF4D5-5CF8-42BF-AFCE-A1D73594B816}" dt="2021-11-17T15:15:26.813" v="1249" actId="20577"/>
          <ac:spMkLst>
            <pc:docMk/>
            <pc:sldMk cId="2342680443" sldId="386"/>
            <ac:spMk id="3" creationId="{B883795B-C411-43A9-900F-E9BD4E952CF7}"/>
          </ac:spMkLst>
        </pc:spChg>
      </pc:sldChg>
      <pc:sldChg chg="modSp mod">
        <pc:chgData name="Mayank Pandey" userId="673ee564788effdd" providerId="LiveId" clId="{BA1EF4D5-5CF8-42BF-AFCE-A1D73594B816}" dt="2021-11-16T08:33:24.288" v="1016" actId="20577"/>
        <pc:sldMkLst>
          <pc:docMk/>
          <pc:sldMk cId="1416958236" sldId="387"/>
        </pc:sldMkLst>
        <pc:spChg chg="mod">
          <ac:chgData name="Mayank Pandey" userId="673ee564788effdd" providerId="LiveId" clId="{BA1EF4D5-5CF8-42BF-AFCE-A1D73594B816}" dt="2021-11-16T08:33:24.288" v="1016" actId="20577"/>
          <ac:spMkLst>
            <pc:docMk/>
            <pc:sldMk cId="1416958236" sldId="387"/>
            <ac:spMk id="2" creationId="{0F02F8DF-4886-40DC-A5E0-2650C907D5EC}"/>
          </ac:spMkLst>
        </pc:spChg>
      </pc:sldChg>
      <pc:sldChg chg="modSp mod">
        <pc:chgData name="Mayank Pandey" userId="673ee564788effdd" providerId="LiveId" clId="{BA1EF4D5-5CF8-42BF-AFCE-A1D73594B816}" dt="2021-11-17T06:32:42.703" v="1031" actId="20577"/>
        <pc:sldMkLst>
          <pc:docMk/>
          <pc:sldMk cId="2163714368" sldId="389"/>
        </pc:sldMkLst>
        <pc:spChg chg="mod">
          <ac:chgData name="Mayank Pandey" userId="673ee564788effdd" providerId="LiveId" clId="{BA1EF4D5-5CF8-42BF-AFCE-A1D73594B816}" dt="2021-11-17T06:32:42.703" v="1031" actId="20577"/>
          <ac:spMkLst>
            <pc:docMk/>
            <pc:sldMk cId="2163714368" sldId="389"/>
            <ac:spMk id="3" creationId="{B883795B-C411-43A9-900F-E9BD4E952CF7}"/>
          </ac:spMkLst>
        </pc:spChg>
      </pc:sldChg>
      <pc:sldChg chg="modSp mod">
        <pc:chgData name="Mayank Pandey" userId="673ee564788effdd" providerId="LiveId" clId="{BA1EF4D5-5CF8-42BF-AFCE-A1D73594B816}" dt="2021-11-17T17:40:32.720" v="1250" actId="113"/>
        <pc:sldMkLst>
          <pc:docMk/>
          <pc:sldMk cId="3988486130" sldId="392"/>
        </pc:sldMkLst>
        <pc:spChg chg="mod">
          <ac:chgData name="Mayank Pandey" userId="673ee564788effdd" providerId="LiveId" clId="{BA1EF4D5-5CF8-42BF-AFCE-A1D73594B816}" dt="2021-11-17T17:40:32.720" v="1250" actId="113"/>
          <ac:spMkLst>
            <pc:docMk/>
            <pc:sldMk cId="3988486130" sldId="392"/>
            <ac:spMk id="3" creationId="{B883795B-C411-43A9-900F-E9BD4E952CF7}"/>
          </ac:spMkLst>
        </pc:spChg>
      </pc:sldChg>
      <pc:sldChg chg="modSp mod">
        <pc:chgData name="Mayank Pandey" userId="673ee564788effdd" providerId="LiveId" clId="{BA1EF4D5-5CF8-42BF-AFCE-A1D73594B816}" dt="2021-11-17T06:33:23.726" v="1044" actId="20577"/>
        <pc:sldMkLst>
          <pc:docMk/>
          <pc:sldMk cId="3221440661" sldId="398"/>
        </pc:sldMkLst>
        <pc:spChg chg="mod">
          <ac:chgData name="Mayank Pandey" userId="673ee564788effdd" providerId="LiveId" clId="{BA1EF4D5-5CF8-42BF-AFCE-A1D73594B816}" dt="2021-11-17T06:33:23.726" v="1044" actId="20577"/>
          <ac:spMkLst>
            <pc:docMk/>
            <pc:sldMk cId="3221440661" sldId="398"/>
            <ac:spMk id="2" creationId="{0F02F8DF-4886-40DC-A5E0-2650C907D5EC}"/>
          </ac:spMkLst>
        </pc:spChg>
      </pc:sldChg>
      <pc:sldChg chg="del">
        <pc:chgData name="Mayank Pandey" userId="673ee564788effdd" providerId="LiveId" clId="{BA1EF4D5-5CF8-42BF-AFCE-A1D73594B816}" dt="2021-11-17T07:35:42.700" v="1047" actId="47"/>
        <pc:sldMkLst>
          <pc:docMk/>
          <pc:sldMk cId="1588898701" sldId="402"/>
        </pc:sldMkLst>
      </pc:sldChg>
      <pc:sldChg chg="ord">
        <pc:chgData name="Mayank Pandey" userId="673ee564788effdd" providerId="LiveId" clId="{BA1EF4D5-5CF8-42BF-AFCE-A1D73594B816}" dt="2021-11-17T17:45:08.642" v="1252"/>
        <pc:sldMkLst>
          <pc:docMk/>
          <pc:sldMk cId="4112418094" sldId="413"/>
        </pc:sldMkLst>
      </pc:sldChg>
      <pc:sldChg chg="ord">
        <pc:chgData name="Mayank Pandey" userId="673ee564788effdd" providerId="LiveId" clId="{BA1EF4D5-5CF8-42BF-AFCE-A1D73594B816}" dt="2021-11-17T17:45:08.642" v="1252"/>
        <pc:sldMkLst>
          <pc:docMk/>
          <pc:sldMk cId="47272136" sldId="414"/>
        </pc:sldMkLst>
      </pc:sldChg>
      <pc:sldChg chg="ord">
        <pc:chgData name="Mayank Pandey" userId="673ee564788effdd" providerId="LiveId" clId="{BA1EF4D5-5CF8-42BF-AFCE-A1D73594B816}" dt="2021-11-17T17:45:08.642" v="1252"/>
        <pc:sldMkLst>
          <pc:docMk/>
          <pc:sldMk cId="3670872887" sldId="415"/>
        </pc:sldMkLst>
      </pc:sldChg>
      <pc:sldChg chg="ord">
        <pc:chgData name="Mayank Pandey" userId="673ee564788effdd" providerId="LiveId" clId="{BA1EF4D5-5CF8-42BF-AFCE-A1D73594B816}" dt="2021-11-17T17:45:08.642" v="1252"/>
        <pc:sldMkLst>
          <pc:docMk/>
          <pc:sldMk cId="2360529456" sldId="416"/>
        </pc:sldMkLst>
      </pc:sldChg>
      <pc:sldChg chg="ord">
        <pc:chgData name="Mayank Pandey" userId="673ee564788effdd" providerId="LiveId" clId="{BA1EF4D5-5CF8-42BF-AFCE-A1D73594B816}" dt="2021-11-17T17:45:08.642" v="1252"/>
        <pc:sldMkLst>
          <pc:docMk/>
          <pc:sldMk cId="3616463782" sldId="417"/>
        </pc:sldMkLst>
      </pc:sldChg>
      <pc:sldChg chg="modSp del mod">
        <pc:chgData name="Mayank Pandey" userId="673ee564788effdd" providerId="LiveId" clId="{BA1EF4D5-5CF8-42BF-AFCE-A1D73594B816}" dt="2021-11-18T13:18:11.901" v="1297" actId="2696"/>
        <pc:sldMkLst>
          <pc:docMk/>
          <pc:sldMk cId="4254759151" sldId="430"/>
        </pc:sldMkLst>
        <pc:spChg chg="mod">
          <ac:chgData name="Mayank Pandey" userId="673ee564788effdd" providerId="LiveId" clId="{BA1EF4D5-5CF8-42BF-AFCE-A1D73594B816}" dt="2021-11-18T13:17:59.062" v="1290" actId="20577"/>
          <ac:spMkLst>
            <pc:docMk/>
            <pc:sldMk cId="4254759151" sldId="430"/>
            <ac:spMk id="2" creationId="{0F02F8DF-4886-40DC-A5E0-2650C907D5EC}"/>
          </ac:spMkLst>
        </pc:spChg>
        <pc:spChg chg="mod">
          <ac:chgData name="Mayank Pandey" userId="673ee564788effdd" providerId="LiveId" clId="{BA1EF4D5-5CF8-42BF-AFCE-A1D73594B816}" dt="2021-11-18T13:18:03.526" v="1296" actId="5793"/>
          <ac:spMkLst>
            <pc:docMk/>
            <pc:sldMk cId="4254759151" sldId="430"/>
            <ac:spMk id="3" creationId="{B883795B-C411-43A9-900F-E9BD4E952CF7}"/>
          </ac:spMkLst>
        </pc:spChg>
      </pc:sldChg>
      <pc:sldChg chg="addSp delSp modSp mod">
        <pc:chgData name="Mayank Pandey" userId="673ee564788effdd" providerId="LiveId" clId="{BA1EF4D5-5CF8-42BF-AFCE-A1D73594B816}" dt="2021-11-19T12:47:12.913" v="1346" actId="20577"/>
        <pc:sldMkLst>
          <pc:docMk/>
          <pc:sldMk cId="1137841847" sldId="437"/>
        </pc:sldMkLst>
        <pc:spChg chg="mod">
          <ac:chgData name="Mayank Pandey" userId="673ee564788effdd" providerId="LiveId" clId="{BA1EF4D5-5CF8-42BF-AFCE-A1D73594B816}" dt="2021-11-19T12:47:12.913" v="1346" actId="20577"/>
          <ac:spMkLst>
            <pc:docMk/>
            <pc:sldMk cId="1137841847" sldId="437"/>
            <ac:spMk id="2" creationId="{0F02F8DF-4886-40DC-A5E0-2650C907D5EC}"/>
          </ac:spMkLst>
        </pc:spChg>
        <pc:spChg chg="del">
          <ac:chgData name="Mayank Pandey" userId="673ee564788effdd" providerId="LiveId" clId="{BA1EF4D5-5CF8-42BF-AFCE-A1D73594B816}" dt="2021-11-19T12:46:52.537" v="1336" actId="478"/>
          <ac:spMkLst>
            <pc:docMk/>
            <pc:sldMk cId="1137841847" sldId="437"/>
            <ac:spMk id="7" creationId="{8B53D72C-DBC5-49C8-B1B9-10057E5C3E2B}"/>
          </ac:spMkLst>
        </pc:spChg>
        <pc:picChg chg="add mod">
          <ac:chgData name="Mayank Pandey" userId="673ee564788effdd" providerId="LiveId" clId="{BA1EF4D5-5CF8-42BF-AFCE-A1D73594B816}" dt="2021-11-19T12:47:01.740" v="1339" actId="1076"/>
          <ac:picMkLst>
            <pc:docMk/>
            <pc:sldMk cId="1137841847" sldId="437"/>
            <ac:picMk id="5" creationId="{3EBA19D9-5135-4EAD-94E4-07C8E277BB73}"/>
          </ac:picMkLst>
        </pc:picChg>
      </pc:sldChg>
      <pc:sldChg chg="modSp mod">
        <pc:chgData name="Mayank Pandey" userId="673ee564788effdd" providerId="LiveId" clId="{BA1EF4D5-5CF8-42BF-AFCE-A1D73594B816}" dt="2021-11-19T13:27:45.774" v="1429" actId="20577"/>
        <pc:sldMkLst>
          <pc:docMk/>
          <pc:sldMk cId="1089450574" sldId="439"/>
        </pc:sldMkLst>
        <pc:spChg chg="mod">
          <ac:chgData name="Mayank Pandey" userId="673ee564788effdd" providerId="LiveId" clId="{BA1EF4D5-5CF8-42BF-AFCE-A1D73594B816}" dt="2021-11-19T13:27:45.774" v="1429" actId="20577"/>
          <ac:spMkLst>
            <pc:docMk/>
            <pc:sldMk cId="1089450574" sldId="439"/>
            <ac:spMk id="3" creationId="{B883795B-C411-43A9-900F-E9BD4E952CF7}"/>
          </ac:spMkLst>
        </pc:spChg>
      </pc:sldChg>
      <pc:sldChg chg="ord">
        <pc:chgData name="Mayank Pandey" userId="673ee564788effdd" providerId="LiveId" clId="{BA1EF4D5-5CF8-42BF-AFCE-A1D73594B816}" dt="2021-11-18T11:31:11.389" v="1254"/>
        <pc:sldMkLst>
          <pc:docMk/>
          <pc:sldMk cId="3217480113" sldId="440"/>
        </pc:sldMkLst>
      </pc:sldChg>
      <pc:sldChg chg="ord">
        <pc:chgData name="Mayank Pandey" userId="673ee564788effdd" providerId="LiveId" clId="{BA1EF4D5-5CF8-42BF-AFCE-A1D73594B816}" dt="2021-11-18T11:31:11.389" v="1254"/>
        <pc:sldMkLst>
          <pc:docMk/>
          <pc:sldMk cId="3180534107" sldId="441"/>
        </pc:sldMkLst>
      </pc:sldChg>
      <pc:sldChg chg="delSp modSp add mod">
        <pc:chgData name="Mayank Pandey" userId="673ee564788effdd" providerId="LiveId" clId="{BA1EF4D5-5CF8-42BF-AFCE-A1D73594B816}" dt="2021-11-15T06:55:37.580" v="992" actId="20577"/>
        <pc:sldMkLst>
          <pc:docMk/>
          <pc:sldMk cId="1377020415" sldId="444"/>
        </pc:sldMkLst>
        <pc:spChg chg="mod">
          <ac:chgData name="Mayank Pandey" userId="673ee564788effdd" providerId="LiveId" clId="{BA1EF4D5-5CF8-42BF-AFCE-A1D73594B816}" dt="2021-11-14T07:13:18.033" v="66" actId="20577"/>
          <ac:spMkLst>
            <pc:docMk/>
            <pc:sldMk cId="1377020415" sldId="444"/>
            <ac:spMk id="2" creationId="{0F02F8DF-4886-40DC-A5E0-2650C907D5EC}"/>
          </ac:spMkLst>
        </pc:spChg>
        <pc:spChg chg="mod">
          <ac:chgData name="Mayank Pandey" userId="673ee564788effdd" providerId="LiveId" clId="{BA1EF4D5-5CF8-42BF-AFCE-A1D73594B816}" dt="2021-11-14T09:54:52.173" v="794"/>
          <ac:spMkLst>
            <pc:docMk/>
            <pc:sldMk cId="1377020415" sldId="444"/>
            <ac:spMk id="3" creationId="{B883795B-C411-43A9-900F-E9BD4E952CF7}"/>
          </ac:spMkLst>
        </pc:spChg>
        <pc:spChg chg="del mod">
          <ac:chgData name="Mayank Pandey" userId="673ee564788effdd" providerId="LiveId" clId="{BA1EF4D5-5CF8-42BF-AFCE-A1D73594B816}" dt="2021-11-14T07:14:43.144" v="182" actId="478"/>
          <ac:spMkLst>
            <pc:docMk/>
            <pc:sldMk cId="1377020415" sldId="444"/>
            <ac:spMk id="8" creationId="{DAEB5371-0AD9-4CFE-9330-E78EAC6EDBE6}"/>
          </ac:spMkLst>
        </pc:spChg>
        <pc:spChg chg="mod">
          <ac:chgData name="Mayank Pandey" userId="673ee564788effdd" providerId="LiveId" clId="{BA1EF4D5-5CF8-42BF-AFCE-A1D73594B816}" dt="2021-11-15T06:55:37.580" v="992" actId="20577"/>
          <ac:spMkLst>
            <pc:docMk/>
            <pc:sldMk cId="1377020415" sldId="444"/>
            <ac:spMk id="9" creationId="{77BEB093-3157-4AF2-ADB6-CBBF6FD432C0}"/>
          </ac:spMkLst>
        </pc:spChg>
        <pc:spChg chg="del mod">
          <ac:chgData name="Mayank Pandey" userId="673ee564788effdd" providerId="LiveId" clId="{BA1EF4D5-5CF8-42BF-AFCE-A1D73594B816}" dt="2021-11-14T07:17:25.488" v="239" actId="478"/>
          <ac:spMkLst>
            <pc:docMk/>
            <pc:sldMk cId="1377020415" sldId="444"/>
            <ac:spMk id="10" creationId="{D8CF209E-CF5F-48BA-A65C-1F237927134F}"/>
          </ac:spMkLst>
        </pc:spChg>
        <pc:spChg chg="del mod">
          <ac:chgData name="Mayank Pandey" userId="673ee564788effdd" providerId="LiveId" clId="{BA1EF4D5-5CF8-42BF-AFCE-A1D73594B816}" dt="2021-11-14T07:16:00.526" v="203" actId="478"/>
          <ac:spMkLst>
            <pc:docMk/>
            <pc:sldMk cId="1377020415" sldId="444"/>
            <ac:spMk id="11" creationId="{2F91D1E0-8EFE-41DD-93BE-93A9C0BFAA80}"/>
          </ac:spMkLst>
        </pc:spChg>
      </pc:sldChg>
      <pc:sldChg chg="modSp add mod ord">
        <pc:chgData name="Mayank Pandey" userId="673ee564788effdd" providerId="LiveId" clId="{BA1EF4D5-5CF8-42BF-AFCE-A1D73594B816}" dt="2021-11-14T09:56:14.048" v="806" actId="20577"/>
        <pc:sldMkLst>
          <pc:docMk/>
          <pc:sldMk cId="365911358" sldId="445"/>
        </pc:sldMkLst>
        <pc:spChg chg="mod">
          <ac:chgData name="Mayank Pandey" userId="673ee564788effdd" providerId="LiveId" clId="{BA1EF4D5-5CF8-42BF-AFCE-A1D73594B816}" dt="2021-11-14T09:56:14.048" v="806" actId="20577"/>
          <ac:spMkLst>
            <pc:docMk/>
            <pc:sldMk cId="365911358" sldId="445"/>
            <ac:spMk id="2" creationId="{0F02F8DF-4886-40DC-A5E0-2650C907D5EC}"/>
          </ac:spMkLst>
        </pc:spChg>
      </pc:sldChg>
      <pc:sldChg chg="addSp delSp modSp add del mod">
        <pc:chgData name="Mayank Pandey" userId="673ee564788effdd" providerId="LiveId" clId="{BA1EF4D5-5CF8-42BF-AFCE-A1D73594B816}" dt="2021-11-14T07:39:28.979" v="346" actId="47"/>
        <pc:sldMkLst>
          <pc:docMk/>
          <pc:sldMk cId="284150642" sldId="446"/>
        </pc:sldMkLst>
        <pc:spChg chg="del">
          <ac:chgData name="Mayank Pandey" userId="673ee564788effdd" providerId="LiveId" clId="{BA1EF4D5-5CF8-42BF-AFCE-A1D73594B816}" dt="2021-11-14T07:38:57.984" v="336" actId="478"/>
          <ac:spMkLst>
            <pc:docMk/>
            <pc:sldMk cId="284150642" sldId="446"/>
            <ac:spMk id="2" creationId="{0F02F8DF-4886-40DC-A5E0-2650C907D5EC}"/>
          </ac:spMkLst>
        </pc:spChg>
        <pc:spChg chg="mod">
          <ac:chgData name="Mayank Pandey" userId="673ee564788effdd" providerId="LiveId" clId="{BA1EF4D5-5CF8-42BF-AFCE-A1D73594B816}" dt="2021-11-14T07:39:02.988" v="339" actId="27636"/>
          <ac:spMkLst>
            <pc:docMk/>
            <pc:sldMk cId="284150642" sldId="446"/>
            <ac:spMk id="3" creationId="{B883795B-C411-43A9-900F-E9BD4E952CF7}"/>
          </ac:spMkLst>
        </pc:spChg>
        <pc:spChg chg="add del mod">
          <ac:chgData name="Mayank Pandey" userId="673ee564788effdd" providerId="LiveId" clId="{BA1EF4D5-5CF8-42BF-AFCE-A1D73594B816}" dt="2021-11-14T07:38:59.657" v="337" actId="478"/>
          <ac:spMkLst>
            <pc:docMk/>
            <pc:sldMk cId="284150642" sldId="446"/>
            <ac:spMk id="6" creationId="{1B1C5A08-3045-4B7E-88C0-496D3CD2FED7}"/>
          </ac:spMkLst>
        </pc:spChg>
      </pc:sldChg>
      <pc:sldChg chg="add">
        <pc:chgData name="Mayank Pandey" userId="673ee564788effdd" providerId="LiveId" clId="{BA1EF4D5-5CF8-42BF-AFCE-A1D73594B816}" dt="2021-11-14T07:39:31.091" v="347"/>
        <pc:sldMkLst>
          <pc:docMk/>
          <pc:sldMk cId="3855993814" sldId="446"/>
        </pc:sldMkLst>
      </pc:sldChg>
      <pc:sldChg chg="add">
        <pc:chgData name="Mayank Pandey" userId="673ee564788effdd" providerId="LiveId" clId="{BA1EF4D5-5CF8-42BF-AFCE-A1D73594B816}" dt="2021-11-14T07:39:59.046" v="350"/>
        <pc:sldMkLst>
          <pc:docMk/>
          <pc:sldMk cId="4036901787" sldId="447"/>
        </pc:sldMkLst>
      </pc:sldChg>
      <pc:sldChg chg="add">
        <pc:chgData name="Mayank Pandey" userId="673ee564788effdd" providerId="LiveId" clId="{BA1EF4D5-5CF8-42BF-AFCE-A1D73594B816}" dt="2021-11-14T07:40:48.444" v="353"/>
        <pc:sldMkLst>
          <pc:docMk/>
          <pc:sldMk cId="2094337071" sldId="448"/>
        </pc:sldMkLst>
      </pc:sldChg>
      <pc:sldChg chg="addSp delSp modSp add mod">
        <pc:chgData name="Mayank Pandey" userId="673ee564788effdd" providerId="LiveId" clId="{BA1EF4D5-5CF8-42BF-AFCE-A1D73594B816}" dt="2021-11-14T09:58:01.850" v="851" actId="478"/>
        <pc:sldMkLst>
          <pc:docMk/>
          <pc:sldMk cId="2961464364" sldId="449"/>
        </pc:sldMkLst>
        <pc:spChg chg="mod">
          <ac:chgData name="Mayank Pandey" userId="673ee564788effdd" providerId="LiveId" clId="{BA1EF4D5-5CF8-42BF-AFCE-A1D73594B816}" dt="2021-11-14T09:57:20.685" v="827" actId="20577"/>
          <ac:spMkLst>
            <pc:docMk/>
            <pc:sldMk cId="2961464364" sldId="449"/>
            <ac:spMk id="2" creationId="{0F02F8DF-4886-40DC-A5E0-2650C907D5EC}"/>
          </ac:spMkLst>
        </pc:spChg>
        <pc:spChg chg="add del mod">
          <ac:chgData name="Mayank Pandey" userId="673ee564788effdd" providerId="LiveId" clId="{BA1EF4D5-5CF8-42BF-AFCE-A1D73594B816}" dt="2021-11-14T09:58:01.850" v="851" actId="478"/>
          <ac:spMkLst>
            <pc:docMk/>
            <pc:sldMk cId="2961464364" sldId="449"/>
            <ac:spMk id="5" creationId="{AE317958-5598-41DD-87A5-6AA602A61CC2}"/>
          </ac:spMkLst>
        </pc:spChg>
        <pc:spChg chg="del mod">
          <ac:chgData name="Mayank Pandey" userId="673ee564788effdd" providerId="LiveId" clId="{BA1EF4D5-5CF8-42BF-AFCE-A1D73594B816}" dt="2021-11-14T09:58:00.176" v="850" actId="478"/>
          <ac:spMkLst>
            <pc:docMk/>
            <pc:sldMk cId="2961464364" sldId="449"/>
            <ac:spMk id="11" creationId="{D1CF0BA2-ECE4-45A6-BC56-929DF8441D56}"/>
          </ac:spMkLst>
        </pc:spChg>
      </pc:sldChg>
      <pc:sldChg chg="add">
        <pc:chgData name="Mayank Pandey" userId="673ee564788effdd" providerId="LiveId" clId="{BA1EF4D5-5CF8-42BF-AFCE-A1D73594B816}" dt="2021-11-14T07:44:57.435" v="615"/>
        <pc:sldMkLst>
          <pc:docMk/>
          <pc:sldMk cId="3647085357" sldId="450"/>
        </pc:sldMkLst>
      </pc:sldChg>
      <pc:sldChg chg="add">
        <pc:chgData name="Mayank Pandey" userId="673ee564788effdd" providerId="LiveId" clId="{BA1EF4D5-5CF8-42BF-AFCE-A1D73594B816}" dt="2021-11-14T07:53:21.466" v="758"/>
        <pc:sldMkLst>
          <pc:docMk/>
          <pc:sldMk cId="1709345623" sldId="451"/>
        </pc:sldMkLst>
      </pc:sldChg>
      <pc:sldChg chg="add">
        <pc:chgData name="Mayank Pandey" userId="673ee564788effdd" providerId="LiveId" clId="{BA1EF4D5-5CF8-42BF-AFCE-A1D73594B816}" dt="2021-11-14T07:55:19.497" v="790"/>
        <pc:sldMkLst>
          <pc:docMk/>
          <pc:sldMk cId="2582813936" sldId="452"/>
        </pc:sldMkLst>
      </pc:sldChg>
      <pc:sldChg chg="add">
        <pc:chgData name="Mayank Pandey" userId="673ee564788effdd" providerId="LiveId" clId="{BA1EF4D5-5CF8-42BF-AFCE-A1D73594B816}" dt="2021-11-14T07:55:25.920" v="791"/>
        <pc:sldMkLst>
          <pc:docMk/>
          <pc:sldMk cId="440160504" sldId="453"/>
        </pc:sldMkLst>
      </pc:sldChg>
      <pc:sldChg chg="add ord">
        <pc:chgData name="Mayank Pandey" userId="673ee564788effdd" providerId="LiveId" clId="{BA1EF4D5-5CF8-42BF-AFCE-A1D73594B816}" dt="2021-11-29T13:27:04.229" v="1640"/>
        <pc:sldMkLst>
          <pc:docMk/>
          <pc:sldMk cId="2324294839" sldId="454"/>
        </pc:sldMkLst>
      </pc:sldChg>
      <pc:sldChg chg="modSp add mod">
        <pc:chgData name="Mayank Pandey" userId="673ee564788effdd" providerId="LiveId" clId="{BA1EF4D5-5CF8-42BF-AFCE-A1D73594B816}" dt="2021-11-15T06:50:00.283" v="915" actId="113"/>
        <pc:sldMkLst>
          <pc:docMk/>
          <pc:sldMk cId="637579658" sldId="455"/>
        </pc:sldMkLst>
        <pc:spChg chg="mod">
          <ac:chgData name="Mayank Pandey" userId="673ee564788effdd" providerId="LiveId" clId="{BA1EF4D5-5CF8-42BF-AFCE-A1D73594B816}" dt="2021-11-15T06:50:00.283" v="915" actId="113"/>
          <ac:spMkLst>
            <pc:docMk/>
            <pc:sldMk cId="637579658" sldId="455"/>
            <ac:spMk id="11" creationId="{D1CF0BA2-ECE4-45A6-BC56-929DF8441D56}"/>
          </ac:spMkLst>
        </pc:spChg>
      </pc:sldChg>
      <pc:sldChg chg="add">
        <pc:chgData name="Mayank Pandey" userId="673ee564788effdd" providerId="LiveId" clId="{BA1EF4D5-5CF8-42BF-AFCE-A1D73594B816}" dt="2021-11-18T13:17:51.920" v="1275"/>
        <pc:sldMkLst>
          <pc:docMk/>
          <pc:sldMk cId="4279199851" sldId="456"/>
        </pc:sldMkLst>
      </pc:sldChg>
      <pc:sldChg chg="delSp modSp add mod">
        <pc:chgData name="Mayank Pandey" userId="673ee564788effdd" providerId="LiveId" clId="{BA1EF4D5-5CF8-42BF-AFCE-A1D73594B816}" dt="2021-11-19T12:48:32.835" v="1390" actId="20577"/>
        <pc:sldMkLst>
          <pc:docMk/>
          <pc:sldMk cId="1011991257" sldId="457"/>
        </pc:sldMkLst>
        <pc:spChg chg="mod">
          <ac:chgData name="Mayank Pandey" userId="673ee564788effdd" providerId="LiveId" clId="{BA1EF4D5-5CF8-42BF-AFCE-A1D73594B816}" dt="2021-11-19T12:44:05.001" v="1312" actId="20577"/>
          <ac:spMkLst>
            <pc:docMk/>
            <pc:sldMk cId="1011991257" sldId="457"/>
            <ac:spMk id="2" creationId="{0F02F8DF-4886-40DC-A5E0-2650C907D5EC}"/>
          </ac:spMkLst>
        </pc:spChg>
        <pc:spChg chg="mod">
          <ac:chgData name="Mayank Pandey" userId="673ee564788effdd" providerId="LiveId" clId="{BA1EF4D5-5CF8-42BF-AFCE-A1D73594B816}" dt="2021-11-19T12:48:32.835" v="1390" actId="20577"/>
          <ac:spMkLst>
            <pc:docMk/>
            <pc:sldMk cId="1011991257" sldId="457"/>
            <ac:spMk id="3" creationId="{B883795B-C411-43A9-900F-E9BD4E952CF7}"/>
          </ac:spMkLst>
        </pc:spChg>
        <pc:picChg chg="del">
          <ac:chgData name="Mayank Pandey" userId="673ee564788effdd" providerId="LiveId" clId="{BA1EF4D5-5CF8-42BF-AFCE-A1D73594B816}" dt="2021-11-19T12:44:07.447" v="1313" actId="478"/>
          <ac:picMkLst>
            <pc:docMk/>
            <pc:sldMk cId="1011991257" sldId="457"/>
            <ac:picMk id="8" creationId="{310E9CC2-82BA-4266-AC50-50EA55DD6A39}"/>
          </ac:picMkLst>
        </pc:picChg>
      </pc:sldChg>
      <pc:sldChg chg="add">
        <pc:chgData name="Mayank Pandey" userId="673ee564788effdd" providerId="LiveId" clId="{BA1EF4D5-5CF8-42BF-AFCE-A1D73594B816}" dt="2021-11-19T12:46:48.898" v="1335"/>
        <pc:sldMkLst>
          <pc:docMk/>
          <pc:sldMk cId="1638054243" sldId="458"/>
        </pc:sldMkLst>
      </pc:sldChg>
    </pc:docChg>
  </pc:docChgLst>
  <pc:docChgLst>
    <pc:chgData name="Mayank Pandey" userId="673ee564788effdd" providerId="LiveId" clId="{7338F4C6-94DB-4B1A-9DC2-A1D99515EC3C}"/>
    <pc:docChg chg="custSel modSld">
      <pc:chgData name="Mayank Pandey" userId="673ee564788effdd" providerId="LiveId" clId="{7338F4C6-94DB-4B1A-9DC2-A1D99515EC3C}" dt="2021-09-15T16:52:25.711" v="43" actId="20577"/>
      <pc:docMkLst>
        <pc:docMk/>
      </pc:docMkLst>
      <pc:sldChg chg="modSp mod">
        <pc:chgData name="Mayank Pandey" userId="673ee564788effdd" providerId="LiveId" clId="{7338F4C6-94DB-4B1A-9DC2-A1D99515EC3C}" dt="2021-09-15T16:52:25.711" v="43" actId="20577"/>
        <pc:sldMkLst>
          <pc:docMk/>
          <pc:sldMk cId="452025945" sldId="256"/>
        </pc:sldMkLst>
        <pc:spChg chg="mod">
          <ac:chgData name="Mayank Pandey" userId="673ee564788effdd" providerId="LiveId" clId="{7338F4C6-94DB-4B1A-9DC2-A1D99515EC3C}" dt="2021-09-15T16:52:07.064" v="41" actId="14100"/>
          <ac:spMkLst>
            <pc:docMk/>
            <pc:sldMk cId="452025945" sldId="256"/>
            <ac:spMk id="2" creationId="{51FED0CA-4FFC-45A2-AC44-75B641775B73}"/>
          </ac:spMkLst>
        </pc:spChg>
        <pc:spChg chg="mod">
          <ac:chgData name="Mayank Pandey" userId="673ee564788effdd" providerId="LiveId" clId="{7338F4C6-94DB-4B1A-9DC2-A1D99515EC3C}" dt="2021-09-15T16:52:25.711" v="43" actId="20577"/>
          <ac:spMkLst>
            <pc:docMk/>
            <pc:sldMk cId="452025945" sldId="256"/>
            <ac:spMk id="3" creationId="{B01FF476-54F2-40D8-992D-4E313802366C}"/>
          </ac:spMkLst>
        </pc:spChg>
      </pc:sldChg>
    </pc:docChg>
  </pc:docChgLst>
  <pc:docChgLst>
    <pc:chgData name="Mayank Pandey" userId="673ee564788effdd" providerId="LiveId" clId="{92347E4B-E7AE-4B20-BAA3-8D4AA326DC35}"/>
    <pc:docChg chg="modSld">
      <pc:chgData name="Mayank Pandey" userId="673ee564788effdd" providerId="LiveId" clId="{92347E4B-E7AE-4B20-BAA3-8D4AA326DC35}" dt="2022-01-26T21:22:36.300" v="32" actId="20577"/>
      <pc:docMkLst>
        <pc:docMk/>
      </pc:docMkLst>
      <pc:sldChg chg="modSp mod">
        <pc:chgData name="Mayank Pandey" userId="673ee564788effdd" providerId="LiveId" clId="{92347E4B-E7AE-4B20-BAA3-8D4AA326DC35}" dt="2022-01-26T21:22:36.300" v="32" actId="20577"/>
        <pc:sldMkLst>
          <pc:docMk/>
          <pc:sldMk cId="4574997" sldId="286"/>
        </pc:sldMkLst>
        <pc:spChg chg="mod">
          <ac:chgData name="Mayank Pandey" userId="673ee564788effdd" providerId="LiveId" clId="{92347E4B-E7AE-4B20-BAA3-8D4AA326DC35}" dt="2022-01-26T21:22:36.300" v="32" actId="20577"/>
          <ac:spMkLst>
            <pc:docMk/>
            <pc:sldMk cId="4574997" sldId="286"/>
            <ac:spMk id="3" creationId="{B883795B-C411-43A9-900F-E9BD4E952CF7}"/>
          </ac:spMkLst>
        </pc:spChg>
      </pc:sldChg>
    </pc:docChg>
  </pc:docChgLst>
  <pc:docChgLst>
    <pc:chgData name="Mayank Pandey" userId="673ee564788effdd" providerId="LiveId" clId="{6FB0B23A-0C86-43F3-A5F6-6E496BB649A5}"/>
    <pc:docChg chg="undo custSel modSld">
      <pc:chgData name="Mayank Pandey" userId="673ee564788effdd" providerId="LiveId" clId="{6FB0B23A-0C86-43F3-A5F6-6E496BB649A5}" dt="2022-02-06T11:49:19.539" v="223" actId="13926"/>
      <pc:docMkLst>
        <pc:docMk/>
      </pc:docMkLst>
      <pc:sldChg chg="modSp mod">
        <pc:chgData name="Mayank Pandey" userId="673ee564788effdd" providerId="LiveId" clId="{6FB0B23A-0C86-43F3-A5F6-6E496BB649A5}" dt="2022-01-31T22:00:38.034" v="26" actId="20577"/>
        <pc:sldMkLst>
          <pc:docMk/>
          <pc:sldMk cId="680739220" sldId="264"/>
        </pc:sldMkLst>
        <pc:spChg chg="mod">
          <ac:chgData name="Mayank Pandey" userId="673ee564788effdd" providerId="LiveId" clId="{6FB0B23A-0C86-43F3-A5F6-6E496BB649A5}" dt="2022-01-31T21:01:48.295" v="3" actId="20577"/>
          <ac:spMkLst>
            <pc:docMk/>
            <pc:sldMk cId="680739220" sldId="264"/>
            <ac:spMk id="2" creationId="{0F02F8DF-4886-40DC-A5E0-2650C907D5EC}"/>
          </ac:spMkLst>
        </pc:spChg>
        <pc:spChg chg="mod">
          <ac:chgData name="Mayank Pandey" userId="673ee564788effdd" providerId="LiveId" clId="{6FB0B23A-0C86-43F3-A5F6-6E496BB649A5}" dt="2022-01-31T22:00:38.034" v="26" actId="20577"/>
          <ac:spMkLst>
            <pc:docMk/>
            <pc:sldMk cId="680739220" sldId="264"/>
            <ac:spMk id="3" creationId="{B883795B-C411-43A9-900F-E9BD4E952CF7}"/>
          </ac:spMkLst>
        </pc:spChg>
      </pc:sldChg>
      <pc:sldChg chg="modSp mod">
        <pc:chgData name="Mayank Pandey" userId="673ee564788effdd" providerId="LiveId" clId="{6FB0B23A-0C86-43F3-A5F6-6E496BB649A5}" dt="2022-02-06T11:49:19.539" v="223" actId="13926"/>
        <pc:sldMkLst>
          <pc:docMk/>
          <pc:sldMk cId="3771432690" sldId="270"/>
        </pc:sldMkLst>
        <pc:spChg chg="mod">
          <ac:chgData name="Mayank Pandey" userId="673ee564788effdd" providerId="LiveId" clId="{6FB0B23A-0C86-43F3-A5F6-6E496BB649A5}" dt="2022-02-06T11:49:19.539" v="223" actId="13926"/>
          <ac:spMkLst>
            <pc:docMk/>
            <pc:sldMk cId="3771432690" sldId="270"/>
            <ac:spMk id="3" creationId="{B883795B-C411-43A9-900F-E9BD4E952CF7}"/>
          </ac:spMkLst>
        </pc:spChg>
      </pc:sldChg>
      <pc:sldChg chg="addSp delSp modSp mod">
        <pc:chgData name="Mayank Pandey" userId="673ee564788effdd" providerId="LiveId" clId="{6FB0B23A-0C86-43F3-A5F6-6E496BB649A5}" dt="2022-02-04T14:45:32.125" v="167" actId="20577"/>
        <pc:sldMkLst>
          <pc:docMk/>
          <pc:sldMk cId="2633542919" sldId="279"/>
        </pc:sldMkLst>
        <pc:spChg chg="mod">
          <ac:chgData name="Mayank Pandey" userId="673ee564788effdd" providerId="LiveId" clId="{6FB0B23A-0C86-43F3-A5F6-6E496BB649A5}" dt="2022-02-04T14:45:32.125" v="167" actId="20577"/>
          <ac:spMkLst>
            <pc:docMk/>
            <pc:sldMk cId="2633542919" sldId="279"/>
            <ac:spMk id="2" creationId="{0F02F8DF-4886-40DC-A5E0-2650C907D5EC}"/>
          </ac:spMkLst>
        </pc:spChg>
        <pc:spChg chg="mod">
          <ac:chgData name="Mayank Pandey" userId="673ee564788effdd" providerId="LiveId" clId="{6FB0B23A-0C86-43F3-A5F6-6E496BB649A5}" dt="2022-02-04T14:44:53.233" v="129" actId="20577"/>
          <ac:spMkLst>
            <pc:docMk/>
            <pc:sldMk cId="2633542919" sldId="279"/>
            <ac:spMk id="3" creationId="{B883795B-C411-43A9-900F-E9BD4E952CF7}"/>
          </ac:spMkLst>
        </pc:spChg>
        <pc:spChg chg="mod">
          <ac:chgData name="Mayank Pandey" userId="673ee564788effdd" providerId="LiveId" clId="{6FB0B23A-0C86-43F3-A5F6-6E496BB649A5}" dt="2022-02-04T14:44:59.597" v="130" actId="1076"/>
          <ac:spMkLst>
            <pc:docMk/>
            <pc:sldMk cId="2633542919" sldId="279"/>
            <ac:spMk id="8" creationId="{B858D54D-0F0E-4E38-89AB-0A16FC924E48}"/>
          </ac:spMkLst>
        </pc:spChg>
        <pc:picChg chg="del">
          <ac:chgData name="Mayank Pandey" userId="673ee564788effdd" providerId="LiveId" clId="{6FB0B23A-0C86-43F3-A5F6-6E496BB649A5}" dt="2022-02-04T14:43:38.574" v="116" actId="478"/>
          <ac:picMkLst>
            <pc:docMk/>
            <pc:sldMk cId="2633542919" sldId="279"/>
            <ac:picMk id="5" creationId="{F59E21ED-72CF-4836-8103-168B2E525243}"/>
          </ac:picMkLst>
        </pc:picChg>
        <pc:picChg chg="add mod">
          <ac:chgData name="Mayank Pandey" userId="673ee564788effdd" providerId="LiveId" clId="{6FB0B23A-0C86-43F3-A5F6-6E496BB649A5}" dt="2022-02-04T14:45:01.975" v="131" actId="1076"/>
          <ac:picMkLst>
            <pc:docMk/>
            <pc:sldMk cId="2633542919" sldId="279"/>
            <ac:picMk id="6" creationId="{2D83ECCB-F87F-4EA6-9012-EE3C4F6C821E}"/>
          </ac:picMkLst>
        </pc:picChg>
      </pc:sldChg>
      <pc:sldChg chg="modSp mod">
        <pc:chgData name="Mayank Pandey" userId="673ee564788effdd" providerId="LiveId" clId="{6FB0B23A-0C86-43F3-A5F6-6E496BB649A5}" dt="2022-01-31T21:02:32.475" v="4" actId="2711"/>
        <pc:sldMkLst>
          <pc:docMk/>
          <pc:sldMk cId="4574997" sldId="286"/>
        </pc:sldMkLst>
        <pc:spChg chg="mod">
          <ac:chgData name="Mayank Pandey" userId="673ee564788effdd" providerId="LiveId" clId="{6FB0B23A-0C86-43F3-A5F6-6E496BB649A5}" dt="2022-01-31T21:02:32.475" v="4" actId="2711"/>
          <ac:spMkLst>
            <pc:docMk/>
            <pc:sldMk cId="4574997" sldId="286"/>
            <ac:spMk id="3" creationId="{B883795B-C411-43A9-900F-E9BD4E952CF7}"/>
          </ac:spMkLst>
        </pc:spChg>
      </pc:sldChg>
      <pc:sldChg chg="modSp mod">
        <pc:chgData name="Mayank Pandey" userId="673ee564788effdd" providerId="LiveId" clId="{6FB0B23A-0C86-43F3-A5F6-6E496BB649A5}" dt="2022-02-02T19:56:11.564" v="103" actId="20577"/>
        <pc:sldMkLst>
          <pc:docMk/>
          <pc:sldMk cId="1010673270" sldId="301"/>
        </pc:sldMkLst>
        <pc:spChg chg="mod">
          <ac:chgData name="Mayank Pandey" userId="673ee564788effdd" providerId="LiveId" clId="{6FB0B23A-0C86-43F3-A5F6-6E496BB649A5}" dt="2022-02-02T19:56:11.564" v="103" actId="20577"/>
          <ac:spMkLst>
            <pc:docMk/>
            <pc:sldMk cId="1010673270" sldId="301"/>
            <ac:spMk id="3" creationId="{B883795B-C411-43A9-900F-E9BD4E952CF7}"/>
          </ac:spMkLst>
        </pc:spChg>
      </pc:sldChg>
      <pc:sldChg chg="modSp mod">
        <pc:chgData name="Mayank Pandey" userId="673ee564788effdd" providerId="LiveId" clId="{6FB0B23A-0C86-43F3-A5F6-6E496BB649A5}" dt="2022-02-03T22:17:23.423" v="107" actId="20577"/>
        <pc:sldMkLst>
          <pc:docMk/>
          <pc:sldMk cId="1802950664" sldId="354"/>
        </pc:sldMkLst>
        <pc:spChg chg="mod">
          <ac:chgData name="Mayank Pandey" userId="673ee564788effdd" providerId="LiveId" clId="{6FB0B23A-0C86-43F3-A5F6-6E496BB649A5}" dt="2022-02-03T22:17:23.423" v="107" actId="20577"/>
          <ac:spMkLst>
            <pc:docMk/>
            <pc:sldMk cId="1802950664" sldId="354"/>
            <ac:spMk id="3" creationId="{B883795B-C411-43A9-900F-E9BD4E952CF7}"/>
          </ac:spMkLst>
        </pc:spChg>
      </pc:sldChg>
      <pc:sldChg chg="modSp mod">
        <pc:chgData name="Mayank Pandey" userId="673ee564788effdd" providerId="LiveId" clId="{6FB0B23A-0C86-43F3-A5F6-6E496BB649A5}" dt="2022-02-02T17:26:29.260" v="82" actId="20577"/>
        <pc:sldMkLst>
          <pc:docMk/>
          <pc:sldMk cId="951614654" sldId="369"/>
        </pc:sldMkLst>
        <pc:spChg chg="mod">
          <ac:chgData name="Mayank Pandey" userId="673ee564788effdd" providerId="LiveId" clId="{6FB0B23A-0C86-43F3-A5F6-6E496BB649A5}" dt="2022-02-02T17:26:29.260" v="82" actId="20577"/>
          <ac:spMkLst>
            <pc:docMk/>
            <pc:sldMk cId="951614654" sldId="369"/>
            <ac:spMk id="3" creationId="{B883795B-C411-43A9-900F-E9BD4E952CF7}"/>
          </ac:spMkLst>
        </pc:spChg>
      </pc:sldChg>
      <pc:sldChg chg="modSp mod">
        <pc:chgData name="Mayank Pandey" userId="673ee564788effdd" providerId="LiveId" clId="{6FB0B23A-0C86-43F3-A5F6-6E496BB649A5}" dt="2022-02-02T21:12:37.098" v="104" actId="6549"/>
        <pc:sldMkLst>
          <pc:docMk/>
          <pc:sldMk cId="3575895806" sldId="378"/>
        </pc:sldMkLst>
        <pc:spChg chg="mod">
          <ac:chgData name="Mayank Pandey" userId="673ee564788effdd" providerId="LiveId" clId="{6FB0B23A-0C86-43F3-A5F6-6E496BB649A5}" dt="2022-02-02T21:12:37.098" v="104" actId="6549"/>
          <ac:spMkLst>
            <pc:docMk/>
            <pc:sldMk cId="3575895806" sldId="378"/>
            <ac:spMk id="3" creationId="{B883795B-C411-43A9-900F-E9BD4E952CF7}"/>
          </ac:spMkLst>
        </pc:spChg>
      </pc:sldChg>
      <pc:sldChg chg="modSp mod">
        <pc:chgData name="Mayank Pandey" userId="673ee564788effdd" providerId="LiveId" clId="{6FB0B23A-0C86-43F3-A5F6-6E496BB649A5}" dt="2022-02-04T14:41:49.573" v="108" actId="14100"/>
        <pc:sldMkLst>
          <pc:docMk/>
          <pc:sldMk cId="1396575662" sldId="435"/>
        </pc:sldMkLst>
        <pc:spChg chg="mod">
          <ac:chgData name="Mayank Pandey" userId="673ee564788effdd" providerId="LiveId" clId="{6FB0B23A-0C86-43F3-A5F6-6E496BB649A5}" dt="2022-02-04T14:41:49.573" v="108" actId="14100"/>
          <ac:spMkLst>
            <pc:docMk/>
            <pc:sldMk cId="1396575662" sldId="435"/>
            <ac:spMk id="7" creationId="{8B53D72C-DBC5-49C8-B1B9-10057E5C3E2B}"/>
          </ac:spMkLst>
        </pc:spChg>
      </pc:sldChg>
      <pc:sldChg chg="modSp mod">
        <pc:chgData name="Mayank Pandey" userId="673ee564788effdd" providerId="LiveId" clId="{6FB0B23A-0C86-43F3-A5F6-6E496BB649A5}" dt="2022-02-04T14:42:22.545" v="109" actId="6549"/>
        <pc:sldMkLst>
          <pc:docMk/>
          <pc:sldMk cId="1089450574" sldId="439"/>
        </pc:sldMkLst>
        <pc:spChg chg="mod">
          <ac:chgData name="Mayank Pandey" userId="673ee564788effdd" providerId="LiveId" clId="{6FB0B23A-0C86-43F3-A5F6-6E496BB649A5}" dt="2022-02-04T14:42:22.545" v="109" actId="6549"/>
          <ac:spMkLst>
            <pc:docMk/>
            <pc:sldMk cId="1089450574" sldId="439"/>
            <ac:spMk id="3" creationId="{B883795B-C411-43A9-900F-E9BD4E952CF7}"/>
          </ac:spMkLst>
        </pc:spChg>
      </pc:sldChg>
    </pc:docChg>
  </pc:docChgLst>
  <pc:docChgLst>
    <pc:chgData name="Mayank Pandey" userId="673ee564788effdd" providerId="LiveId" clId="{C5CA93E1-BC64-4E0A-BA67-6623988CB21C}"/>
    <pc:docChg chg="undo redo custSel addSld delSld modSld sldOrd">
      <pc:chgData name="Mayank Pandey" userId="673ee564788effdd" providerId="LiveId" clId="{C5CA93E1-BC64-4E0A-BA67-6623988CB21C}" dt="2021-10-01T16:04:30.004" v="12274"/>
      <pc:docMkLst>
        <pc:docMk/>
      </pc:docMkLst>
      <pc:sldChg chg="modSp mod">
        <pc:chgData name="Mayank Pandey" userId="673ee564788effdd" providerId="LiveId" clId="{C5CA93E1-BC64-4E0A-BA67-6623988CB21C}" dt="2021-09-24T04:13:20.517" v="58" actId="20577"/>
        <pc:sldMkLst>
          <pc:docMk/>
          <pc:sldMk cId="452025945" sldId="256"/>
        </pc:sldMkLst>
        <pc:spChg chg="mod">
          <ac:chgData name="Mayank Pandey" userId="673ee564788effdd" providerId="LiveId" clId="{C5CA93E1-BC64-4E0A-BA67-6623988CB21C}" dt="2021-09-24T04:13:20.517" v="58" actId="20577"/>
          <ac:spMkLst>
            <pc:docMk/>
            <pc:sldMk cId="452025945" sldId="256"/>
            <ac:spMk id="2" creationId="{51FED0CA-4FFC-45A2-AC44-75B641775B73}"/>
          </ac:spMkLst>
        </pc:spChg>
      </pc:sldChg>
      <pc:sldChg chg="addSp delSp modSp mod">
        <pc:chgData name="Mayank Pandey" userId="673ee564788effdd" providerId="LiveId" clId="{C5CA93E1-BC64-4E0A-BA67-6623988CB21C}" dt="2021-09-24T06:49:31.670" v="1744" actId="20577"/>
        <pc:sldMkLst>
          <pc:docMk/>
          <pc:sldMk cId="2290562012" sldId="257"/>
        </pc:sldMkLst>
        <pc:spChg chg="mod">
          <ac:chgData name="Mayank Pandey" userId="673ee564788effdd" providerId="LiveId" clId="{C5CA93E1-BC64-4E0A-BA67-6623988CB21C}" dt="2021-09-24T04:21:28.093" v="326" actId="27636"/>
          <ac:spMkLst>
            <pc:docMk/>
            <pc:sldMk cId="2290562012" sldId="257"/>
            <ac:spMk id="3" creationId="{B883795B-C411-43A9-900F-E9BD4E952CF7}"/>
          </ac:spMkLst>
        </pc:spChg>
        <pc:spChg chg="del">
          <ac:chgData name="Mayank Pandey" userId="673ee564788effdd" providerId="LiveId" clId="{C5CA93E1-BC64-4E0A-BA67-6623988CB21C}" dt="2021-09-24T04:14:49.462" v="75" actId="478"/>
          <ac:spMkLst>
            <pc:docMk/>
            <pc:sldMk cId="2290562012" sldId="257"/>
            <ac:spMk id="7" creationId="{85B044EC-ACA2-42BC-AB59-638CC4B31D7D}"/>
          </ac:spMkLst>
        </pc:spChg>
        <pc:spChg chg="add mod">
          <ac:chgData name="Mayank Pandey" userId="673ee564788effdd" providerId="LiveId" clId="{C5CA93E1-BC64-4E0A-BA67-6623988CB21C}" dt="2021-09-24T04:22:16.198" v="331" actId="1076"/>
          <ac:spMkLst>
            <pc:docMk/>
            <pc:sldMk cId="2290562012" sldId="257"/>
            <ac:spMk id="8" creationId="{DAEB5371-0AD9-4CFE-9330-E78EAC6EDBE6}"/>
          </ac:spMkLst>
        </pc:spChg>
        <pc:spChg chg="add mod">
          <ac:chgData name="Mayank Pandey" userId="673ee564788effdd" providerId="LiveId" clId="{C5CA93E1-BC64-4E0A-BA67-6623988CB21C}" dt="2021-09-24T04:25:10.978" v="436" actId="27636"/>
          <ac:spMkLst>
            <pc:docMk/>
            <pc:sldMk cId="2290562012" sldId="257"/>
            <ac:spMk id="9" creationId="{77BEB093-3157-4AF2-ADB6-CBBF6FD432C0}"/>
          </ac:spMkLst>
        </pc:spChg>
        <pc:spChg chg="add mod">
          <ac:chgData name="Mayank Pandey" userId="673ee564788effdd" providerId="LiveId" clId="{C5CA93E1-BC64-4E0A-BA67-6623988CB21C}" dt="2021-09-24T04:26:45.882" v="507" actId="20577"/>
          <ac:spMkLst>
            <pc:docMk/>
            <pc:sldMk cId="2290562012" sldId="257"/>
            <ac:spMk id="10" creationId="{D8CF209E-CF5F-48BA-A65C-1F237927134F}"/>
          </ac:spMkLst>
        </pc:spChg>
        <pc:spChg chg="add mod">
          <ac:chgData name="Mayank Pandey" userId="673ee564788effdd" providerId="LiveId" clId="{C5CA93E1-BC64-4E0A-BA67-6623988CB21C}" dt="2021-09-24T06:49:31.670" v="1744" actId="20577"/>
          <ac:spMkLst>
            <pc:docMk/>
            <pc:sldMk cId="2290562012" sldId="257"/>
            <ac:spMk id="11" creationId="{2F91D1E0-8EFE-41DD-93BE-93A9C0BFAA80}"/>
          </ac:spMkLst>
        </pc:spChg>
      </pc:sldChg>
      <pc:sldChg chg="modSp add mod">
        <pc:chgData name="Mayank Pandey" userId="673ee564788effdd" providerId="LiveId" clId="{C5CA93E1-BC64-4E0A-BA67-6623988CB21C}" dt="2021-09-24T16:13:37.211" v="5327" actId="1076"/>
        <pc:sldMkLst>
          <pc:docMk/>
          <pc:sldMk cId="2815486673" sldId="258"/>
        </pc:sldMkLst>
        <pc:picChg chg="mod">
          <ac:chgData name="Mayank Pandey" userId="673ee564788effdd" providerId="LiveId" clId="{C5CA93E1-BC64-4E0A-BA67-6623988CB21C}" dt="2021-09-24T16:13:37.211" v="5327" actId="1076"/>
          <ac:picMkLst>
            <pc:docMk/>
            <pc:sldMk cId="2815486673" sldId="258"/>
            <ac:picMk id="2" creationId="{4075BDFD-EBC4-4226-A92F-7B9250F0026D}"/>
          </ac:picMkLst>
        </pc:picChg>
      </pc:sldChg>
      <pc:sldChg chg="modSp mod">
        <pc:chgData name="Mayank Pandey" userId="673ee564788effdd" providerId="LiveId" clId="{C5CA93E1-BC64-4E0A-BA67-6623988CB21C}" dt="2021-09-24T05:44:08.247" v="815" actId="20577"/>
        <pc:sldMkLst>
          <pc:docMk/>
          <pc:sldMk cId="1863030409" sldId="260"/>
        </pc:sldMkLst>
        <pc:spChg chg="mod">
          <ac:chgData name="Mayank Pandey" userId="673ee564788effdd" providerId="LiveId" clId="{C5CA93E1-BC64-4E0A-BA67-6623988CB21C}" dt="2021-09-24T05:44:08.247" v="815" actId="20577"/>
          <ac:spMkLst>
            <pc:docMk/>
            <pc:sldMk cId="1863030409" sldId="260"/>
            <ac:spMk id="2" creationId="{0F02F8DF-4886-40DC-A5E0-2650C907D5EC}"/>
          </ac:spMkLst>
        </pc:spChg>
        <pc:spChg chg="mod">
          <ac:chgData name="Mayank Pandey" userId="673ee564788effdd" providerId="LiveId" clId="{C5CA93E1-BC64-4E0A-BA67-6623988CB21C}" dt="2021-09-24T04:48:30.685" v="633" actId="403"/>
          <ac:spMkLst>
            <pc:docMk/>
            <pc:sldMk cId="1863030409" sldId="260"/>
            <ac:spMk id="3" creationId="{B883795B-C411-43A9-900F-E9BD4E952CF7}"/>
          </ac:spMkLst>
        </pc:spChg>
      </pc:sldChg>
      <pc:sldChg chg="modSp mod">
        <pc:chgData name="Mayank Pandey" userId="673ee564788effdd" providerId="LiveId" clId="{C5CA93E1-BC64-4E0A-BA67-6623988CB21C}" dt="2021-09-27T07:41:17.357" v="6668" actId="115"/>
        <pc:sldMkLst>
          <pc:docMk/>
          <pc:sldMk cId="3589550602" sldId="262"/>
        </pc:sldMkLst>
        <pc:spChg chg="mod">
          <ac:chgData name="Mayank Pandey" userId="673ee564788effdd" providerId="LiveId" clId="{C5CA93E1-BC64-4E0A-BA67-6623988CB21C}" dt="2021-09-24T07:33:06.746" v="2580" actId="20577"/>
          <ac:spMkLst>
            <pc:docMk/>
            <pc:sldMk cId="3589550602" sldId="262"/>
            <ac:spMk id="2" creationId="{0F02F8DF-4886-40DC-A5E0-2650C907D5EC}"/>
          </ac:spMkLst>
        </pc:spChg>
        <pc:spChg chg="mod">
          <ac:chgData name="Mayank Pandey" userId="673ee564788effdd" providerId="LiveId" clId="{C5CA93E1-BC64-4E0A-BA67-6623988CB21C}" dt="2021-09-27T07:41:17.357" v="6668" actId="115"/>
          <ac:spMkLst>
            <pc:docMk/>
            <pc:sldMk cId="3589550602" sldId="262"/>
            <ac:spMk id="3" creationId="{B883795B-C411-43A9-900F-E9BD4E952CF7}"/>
          </ac:spMkLst>
        </pc:spChg>
      </pc:sldChg>
      <pc:sldChg chg="modSp mod ord">
        <pc:chgData name="Mayank Pandey" userId="673ee564788effdd" providerId="LiveId" clId="{C5CA93E1-BC64-4E0A-BA67-6623988CB21C}" dt="2021-09-24T10:10:22.078" v="3306" actId="20577"/>
        <pc:sldMkLst>
          <pc:docMk/>
          <pc:sldMk cId="2756400162" sldId="263"/>
        </pc:sldMkLst>
        <pc:spChg chg="mod">
          <ac:chgData name="Mayank Pandey" userId="673ee564788effdd" providerId="LiveId" clId="{C5CA93E1-BC64-4E0A-BA67-6623988CB21C}" dt="2021-09-24T10:08:35.036" v="3244" actId="20577"/>
          <ac:spMkLst>
            <pc:docMk/>
            <pc:sldMk cId="2756400162" sldId="263"/>
            <ac:spMk id="2" creationId="{0F02F8DF-4886-40DC-A5E0-2650C907D5EC}"/>
          </ac:spMkLst>
        </pc:spChg>
        <pc:spChg chg="mod">
          <ac:chgData name="Mayank Pandey" userId="673ee564788effdd" providerId="LiveId" clId="{C5CA93E1-BC64-4E0A-BA67-6623988CB21C}" dt="2021-09-24T10:10:22.078" v="3306" actId="20577"/>
          <ac:spMkLst>
            <pc:docMk/>
            <pc:sldMk cId="2756400162" sldId="263"/>
            <ac:spMk id="3" creationId="{B883795B-C411-43A9-900F-E9BD4E952CF7}"/>
          </ac:spMkLst>
        </pc:spChg>
      </pc:sldChg>
      <pc:sldChg chg="modSp mod">
        <pc:chgData name="Mayank Pandey" userId="673ee564788effdd" providerId="LiveId" clId="{C5CA93E1-BC64-4E0A-BA67-6623988CB21C}" dt="2021-09-24T12:12:13.765" v="4788" actId="27636"/>
        <pc:sldMkLst>
          <pc:docMk/>
          <pc:sldMk cId="680739220" sldId="264"/>
        </pc:sldMkLst>
        <pc:spChg chg="mod">
          <ac:chgData name="Mayank Pandey" userId="673ee564788effdd" providerId="LiveId" clId="{C5CA93E1-BC64-4E0A-BA67-6623988CB21C}" dt="2021-09-24T12:12:13.765" v="4788" actId="27636"/>
          <ac:spMkLst>
            <pc:docMk/>
            <pc:sldMk cId="680739220" sldId="264"/>
            <ac:spMk id="3" creationId="{B883795B-C411-43A9-900F-E9BD4E952CF7}"/>
          </ac:spMkLst>
        </pc:spChg>
      </pc:sldChg>
      <pc:sldChg chg="del">
        <pc:chgData name="Mayank Pandey" userId="673ee564788effdd" providerId="LiveId" clId="{C5CA93E1-BC64-4E0A-BA67-6623988CB21C}" dt="2021-09-30T18:16:38.778" v="11484" actId="2696"/>
        <pc:sldMkLst>
          <pc:docMk/>
          <pc:sldMk cId="1384363020" sldId="266"/>
        </pc:sldMkLst>
      </pc:sldChg>
      <pc:sldChg chg="modSp mod ord">
        <pc:chgData name="Mayank Pandey" userId="673ee564788effdd" providerId="LiveId" clId="{C5CA93E1-BC64-4E0A-BA67-6623988CB21C}" dt="2021-09-29T11:29:15.619" v="8927" actId="6549"/>
        <pc:sldMkLst>
          <pc:docMk/>
          <pc:sldMk cId="541920956" sldId="267"/>
        </pc:sldMkLst>
        <pc:spChg chg="mod">
          <ac:chgData name="Mayank Pandey" userId="673ee564788effdd" providerId="LiveId" clId="{C5CA93E1-BC64-4E0A-BA67-6623988CB21C}" dt="2021-09-29T11:25:42.761" v="8806" actId="20577"/>
          <ac:spMkLst>
            <pc:docMk/>
            <pc:sldMk cId="541920956" sldId="267"/>
            <ac:spMk id="2" creationId="{0F02F8DF-4886-40DC-A5E0-2650C907D5EC}"/>
          </ac:spMkLst>
        </pc:spChg>
        <pc:spChg chg="mod">
          <ac:chgData name="Mayank Pandey" userId="673ee564788effdd" providerId="LiveId" clId="{C5CA93E1-BC64-4E0A-BA67-6623988CB21C}" dt="2021-09-29T11:29:15.619" v="8927" actId="6549"/>
          <ac:spMkLst>
            <pc:docMk/>
            <pc:sldMk cId="541920956" sldId="267"/>
            <ac:spMk id="3" creationId="{B883795B-C411-43A9-900F-E9BD4E952CF7}"/>
          </ac:spMkLst>
        </pc:spChg>
      </pc:sldChg>
      <pc:sldChg chg="modSp mod ord">
        <pc:chgData name="Mayank Pandey" userId="673ee564788effdd" providerId="LiveId" clId="{C5CA93E1-BC64-4E0A-BA67-6623988CB21C}" dt="2021-09-29T14:45:46.870" v="9627" actId="20577"/>
        <pc:sldMkLst>
          <pc:docMk/>
          <pc:sldMk cId="1261876373" sldId="268"/>
        </pc:sldMkLst>
        <pc:spChg chg="mod">
          <ac:chgData name="Mayank Pandey" userId="673ee564788effdd" providerId="LiveId" clId="{C5CA93E1-BC64-4E0A-BA67-6623988CB21C}" dt="2021-09-29T14:45:46.870" v="9627" actId="20577"/>
          <ac:spMkLst>
            <pc:docMk/>
            <pc:sldMk cId="1261876373" sldId="268"/>
            <ac:spMk id="3" creationId="{B883795B-C411-43A9-900F-E9BD4E952CF7}"/>
          </ac:spMkLst>
        </pc:spChg>
      </pc:sldChg>
      <pc:sldChg chg="ord">
        <pc:chgData name="Mayank Pandey" userId="673ee564788effdd" providerId="LiveId" clId="{C5CA93E1-BC64-4E0A-BA67-6623988CB21C}" dt="2021-09-29T09:51:33.028" v="7903"/>
        <pc:sldMkLst>
          <pc:docMk/>
          <pc:sldMk cId="2473756012" sldId="269"/>
        </pc:sldMkLst>
      </pc:sldChg>
      <pc:sldChg chg="modSp mod ord">
        <pc:chgData name="Mayank Pandey" userId="673ee564788effdd" providerId="LiveId" clId="{C5CA93E1-BC64-4E0A-BA67-6623988CB21C}" dt="2021-09-29T12:25:21.040" v="9445" actId="20577"/>
        <pc:sldMkLst>
          <pc:docMk/>
          <pc:sldMk cId="3771432690" sldId="270"/>
        </pc:sldMkLst>
        <pc:spChg chg="mod">
          <ac:chgData name="Mayank Pandey" userId="673ee564788effdd" providerId="LiveId" clId="{C5CA93E1-BC64-4E0A-BA67-6623988CB21C}" dt="2021-09-29T12:25:21.040" v="9445" actId="20577"/>
          <ac:spMkLst>
            <pc:docMk/>
            <pc:sldMk cId="3771432690" sldId="270"/>
            <ac:spMk id="2" creationId="{0F02F8DF-4886-40DC-A5E0-2650C907D5EC}"/>
          </ac:spMkLst>
        </pc:spChg>
        <pc:spChg chg="mod">
          <ac:chgData name="Mayank Pandey" userId="673ee564788effdd" providerId="LiveId" clId="{C5CA93E1-BC64-4E0A-BA67-6623988CB21C}" dt="2021-09-29T09:55:59.518" v="8120" actId="5793"/>
          <ac:spMkLst>
            <pc:docMk/>
            <pc:sldMk cId="3771432690" sldId="270"/>
            <ac:spMk id="3" creationId="{B883795B-C411-43A9-900F-E9BD4E952CF7}"/>
          </ac:spMkLst>
        </pc:spChg>
      </pc:sldChg>
      <pc:sldChg chg="del">
        <pc:chgData name="Mayank Pandey" userId="673ee564788effdd" providerId="LiveId" clId="{C5CA93E1-BC64-4E0A-BA67-6623988CB21C}" dt="2021-09-24T12:22:25.673" v="4843" actId="47"/>
        <pc:sldMkLst>
          <pc:docMk/>
          <pc:sldMk cId="969164329" sldId="271"/>
        </pc:sldMkLst>
      </pc:sldChg>
      <pc:sldChg chg="modSp mod ord">
        <pc:chgData name="Mayank Pandey" userId="673ee564788effdd" providerId="LiveId" clId="{C5CA93E1-BC64-4E0A-BA67-6623988CB21C}" dt="2021-09-24T16:05:05.602" v="5321" actId="20577"/>
        <pc:sldMkLst>
          <pc:docMk/>
          <pc:sldMk cId="1425481689" sldId="272"/>
        </pc:sldMkLst>
        <pc:spChg chg="mod">
          <ac:chgData name="Mayank Pandey" userId="673ee564788effdd" providerId="LiveId" clId="{C5CA93E1-BC64-4E0A-BA67-6623988CB21C}" dt="2021-09-24T14:27:22.192" v="5119" actId="20577"/>
          <ac:spMkLst>
            <pc:docMk/>
            <pc:sldMk cId="1425481689" sldId="272"/>
            <ac:spMk id="2" creationId="{0F02F8DF-4886-40DC-A5E0-2650C907D5EC}"/>
          </ac:spMkLst>
        </pc:spChg>
        <pc:spChg chg="mod">
          <ac:chgData name="Mayank Pandey" userId="673ee564788effdd" providerId="LiveId" clId="{C5CA93E1-BC64-4E0A-BA67-6623988CB21C}" dt="2021-09-24T16:05:05.602" v="5321" actId="20577"/>
          <ac:spMkLst>
            <pc:docMk/>
            <pc:sldMk cId="1425481689" sldId="272"/>
            <ac:spMk id="3" creationId="{B883795B-C411-43A9-900F-E9BD4E952CF7}"/>
          </ac:spMkLst>
        </pc:spChg>
      </pc:sldChg>
      <pc:sldChg chg="del ord">
        <pc:chgData name="Mayank Pandey" userId="673ee564788effdd" providerId="LiveId" clId="{C5CA93E1-BC64-4E0A-BA67-6623988CB21C}" dt="2021-09-24T12:26:36.122" v="4846" actId="47"/>
        <pc:sldMkLst>
          <pc:docMk/>
          <pc:sldMk cId="3142467398" sldId="273"/>
        </pc:sldMkLst>
      </pc:sldChg>
      <pc:sldChg chg="modSp mod ord">
        <pc:chgData name="Mayank Pandey" userId="673ee564788effdd" providerId="LiveId" clId="{C5CA93E1-BC64-4E0A-BA67-6623988CB21C}" dt="2021-09-29T07:02:07.999" v="7599" actId="20577"/>
        <pc:sldMkLst>
          <pc:docMk/>
          <pc:sldMk cId="3179294533" sldId="274"/>
        </pc:sldMkLst>
        <pc:spChg chg="mod">
          <ac:chgData name="Mayank Pandey" userId="673ee564788effdd" providerId="LiveId" clId="{C5CA93E1-BC64-4E0A-BA67-6623988CB21C}" dt="2021-09-29T07:02:07.999" v="7599" actId="20577"/>
          <ac:spMkLst>
            <pc:docMk/>
            <pc:sldMk cId="3179294533" sldId="274"/>
            <ac:spMk id="3" creationId="{B883795B-C411-43A9-900F-E9BD4E952CF7}"/>
          </ac:spMkLst>
        </pc:spChg>
      </pc:sldChg>
      <pc:sldChg chg="del ord">
        <pc:chgData name="Mayank Pandey" userId="673ee564788effdd" providerId="LiveId" clId="{C5CA93E1-BC64-4E0A-BA67-6623988CB21C}" dt="2021-09-30T10:55:33.974" v="10882" actId="47"/>
        <pc:sldMkLst>
          <pc:docMk/>
          <pc:sldMk cId="3809797020" sldId="275"/>
        </pc:sldMkLst>
      </pc:sldChg>
      <pc:sldChg chg="del">
        <pc:chgData name="Mayank Pandey" userId="673ee564788effdd" providerId="LiveId" clId="{C5CA93E1-BC64-4E0A-BA67-6623988CB21C}" dt="2021-09-30T10:47:50.717" v="10873" actId="47"/>
        <pc:sldMkLst>
          <pc:docMk/>
          <pc:sldMk cId="1258326335" sldId="276"/>
        </pc:sldMkLst>
      </pc:sldChg>
      <pc:sldChg chg="ord">
        <pc:chgData name="Mayank Pandey" userId="673ee564788effdd" providerId="LiveId" clId="{C5CA93E1-BC64-4E0A-BA67-6623988CB21C}" dt="2021-09-30T10:55:00.469" v="10879"/>
        <pc:sldMkLst>
          <pc:docMk/>
          <pc:sldMk cId="664021964" sldId="277"/>
        </pc:sldMkLst>
      </pc:sldChg>
      <pc:sldChg chg="modSp del mod">
        <pc:chgData name="Mayank Pandey" userId="673ee564788effdd" providerId="LiveId" clId="{C5CA93E1-BC64-4E0A-BA67-6623988CB21C}" dt="2021-09-30T10:54:48.410" v="10877" actId="47"/>
        <pc:sldMkLst>
          <pc:docMk/>
          <pc:sldMk cId="338947363" sldId="278"/>
        </pc:sldMkLst>
        <pc:spChg chg="mod">
          <ac:chgData name="Mayank Pandey" userId="673ee564788effdd" providerId="LiveId" clId="{C5CA93E1-BC64-4E0A-BA67-6623988CB21C}" dt="2021-09-30T10:54:45.781" v="10876" actId="403"/>
          <ac:spMkLst>
            <pc:docMk/>
            <pc:sldMk cId="338947363" sldId="278"/>
            <ac:spMk id="3" creationId="{B883795B-C411-43A9-900F-E9BD4E952CF7}"/>
          </ac:spMkLst>
        </pc:spChg>
      </pc:sldChg>
      <pc:sldChg chg="modSp mod">
        <pc:chgData name="Mayank Pandey" userId="673ee564788effdd" providerId="LiveId" clId="{C5CA93E1-BC64-4E0A-BA67-6623988CB21C}" dt="2021-09-30T18:35:39.561" v="11845" actId="20577"/>
        <pc:sldMkLst>
          <pc:docMk/>
          <pc:sldMk cId="2633542919" sldId="279"/>
        </pc:sldMkLst>
        <pc:spChg chg="mod">
          <ac:chgData name="Mayank Pandey" userId="673ee564788effdd" providerId="LiveId" clId="{C5CA93E1-BC64-4E0A-BA67-6623988CB21C}" dt="2021-09-30T18:35:39.561" v="11845" actId="20577"/>
          <ac:spMkLst>
            <pc:docMk/>
            <pc:sldMk cId="2633542919" sldId="279"/>
            <ac:spMk id="3" creationId="{B883795B-C411-43A9-900F-E9BD4E952CF7}"/>
          </ac:spMkLst>
        </pc:spChg>
      </pc:sldChg>
      <pc:sldChg chg="modSp mod">
        <pc:chgData name="Mayank Pandey" userId="673ee564788effdd" providerId="LiveId" clId="{C5CA93E1-BC64-4E0A-BA67-6623988CB21C}" dt="2021-09-24T07:07:31.308" v="2217" actId="1076"/>
        <pc:sldMkLst>
          <pc:docMk/>
          <pc:sldMk cId="2392061424" sldId="280"/>
        </pc:sldMkLst>
        <pc:spChg chg="mod">
          <ac:chgData name="Mayank Pandey" userId="673ee564788effdd" providerId="LiveId" clId="{C5CA93E1-BC64-4E0A-BA67-6623988CB21C}" dt="2021-09-24T06:39:54.421" v="1227" actId="113"/>
          <ac:spMkLst>
            <pc:docMk/>
            <pc:sldMk cId="2392061424" sldId="280"/>
            <ac:spMk id="3" creationId="{B883795B-C411-43A9-900F-E9BD4E952CF7}"/>
          </ac:spMkLst>
        </pc:spChg>
        <pc:spChg chg="mod">
          <ac:chgData name="Mayank Pandey" userId="673ee564788effdd" providerId="LiveId" clId="{C5CA93E1-BC64-4E0A-BA67-6623988CB21C}" dt="2021-09-24T07:07:31.308" v="2217" actId="1076"/>
          <ac:spMkLst>
            <pc:docMk/>
            <pc:sldMk cId="2392061424" sldId="280"/>
            <ac:spMk id="7" creationId="{E8B75A9D-4D42-4A86-A94A-D456AE90057D}"/>
          </ac:spMkLst>
        </pc:spChg>
        <pc:picChg chg="mod">
          <ac:chgData name="Mayank Pandey" userId="673ee564788effdd" providerId="LiveId" clId="{C5CA93E1-BC64-4E0A-BA67-6623988CB21C}" dt="2021-09-24T06:38:20.577" v="1221" actId="1076"/>
          <ac:picMkLst>
            <pc:docMk/>
            <pc:sldMk cId="2392061424" sldId="280"/>
            <ac:picMk id="6" creationId="{8A004F9C-F9A3-4C74-975F-5DD34F00AF13}"/>
          </ac:picMkLst>
        </pc:picChg>
      </pc:sldChg>
      <pc:sldChg chg="addSp delSp modSp mod ord">
        <pc:chgData name="Mayank Pandey" userId="673ee564788effdd" providerId="LiveId" clId="{C5CA93E1-BC64-4E0A-BA67-6623988CB21C}" dt="2021-09-24T07:07:07.164" v="2214" actId="1076"/>
        <pc:sldMkLst>
          <pc:docMk/>
          <pc:sldMk cId="4209125133" sldId="281"/>
        </pc:sldMkLst>
        <pc:picChg chg="add mod">
          <ac:chgData name="Mayank Pandey" userId="673ee564788effdd" providerId="LiveId" clId="{C5CA93E1-BC64-4E0A-BA67-6623988CB21C}" dt="2021-09-24T07:07:07.164" v="2214" actId="1076"/>
          <ac:picMkLst>
            <pc:docMk/>
            <pc:sldMk cId="4209125133" sldId="281"/>
            <ac:picMk id="6" creationId="{15C67E59-E31F-47BB-BEC1-3013FB7AC133}"/>
          </ac:picMkLst>
        </pc:picChg>
        <pc:picChg chg="del">
          <ac:chgData name="Mayank Pandey" userId="673ee564788effdd" providerId="LiveId" clId="{C5CA93E1-BC64-4E0A-BA67-6623988CB21C}" dt="2021-09-24T06:30:56.191" v="1182" actId="478"/>
          <ac:picMkLst>
            <pc:docMk/>
            <pc:sldMk cId="4209125133" sldId="281"/>
            <ac:picMk id="9" creationId="{3856782F-28A6-4EEC-B25D-7E11733BE0B3}"/>
          </ac:picMkLst>
        </pc:picChg>
      </pc:sldChg>
      <pc:sldChg chg="modSp mod">
        <pc:chgData name="Mayank Pandey" userId="673ee564788effdd" providerId="LiveId" clId="{C5CA93E1-BC64-4E0A-BA67-6623988CB21C}" dt="2021-09-27T08:35:32.438" v="6697" actId="113"/>
        <pc:sldMkLst>
          <pc:docMk/>
          <pc:sldMk cId="3845455750" sldId="282"/>
        </pc:sldMkLst>
        <pc:spChg chg="mod">
          <ac:chgData name="Mayank Pandey" userId="673ee564788effdd" providerId="LiveId" clId="{C5CA93E1-BC64-4E0A-BA67-6623988CB21C}" dt="2021-09-27T08:35:32.438" v="6697" actId="113"/>
          <ac:spMkLst>
            <pc:docMk/>
            <pc:sldMk cId="3845455750" sldId="282"/>
            <ac:spMk id="11" creationId="{D1CF0BA2-ECE4-45A6-BC56-929DF8441D56}"/>
          </ac:spMkLst>
        </pc:spChg>
      </pc:sldChg>
      <pc:sldChg chg="modSp mod">
        <pc:chgData name="Mayank Pandey" userId="673ee564788effdd" providerId="LiveId" clId="{C5CA93E1-BC64-4E0A-BA67-6623988CB21C}" dt="2021-09-24T07:05:16.596" v="2205" actId="1440"/>
        <pc:sldMkLst>
          <pc:docMk/>
          <pc:sldMk cId="988214924" sldId="283"/>
        </pc:sldMkLst>
        <pc:picChg chg="mod">
          <ac:chgData name="Mayank Pandey" userId="673ee564788effdd" providerId="LiveId" clId="{C5CA93E1-BC64-4E0A-BA67-6623988CB21C}" dt="2021-09-24T07:05:16.596" v="2205" actId="1440"/>
          <ac:picMkLst>
            <pc:docMk/>
            <pc:sldMk cId="988214924" sldId="283"/>
            <ac:picMk id="6" creationId="{C66C6D38-0EF3-4E21-BDBF-93E1625EE11E}"/>
          </ac:picMkLst>
        </pc:picChg>
      </pc:sldChg>
      <pc:sldChg chg="delSp modSp mod">
        <pc:chgData name="Mayank Pandey" userId="673ee564788effdd" providerId="LiveId" clId="{C5CA93E1-BC64-4E0A-BA67-6623988CB21C}" dt="2021-09-24T08:27:11.720" v="3224" actId="20577"/>
        <pc:sldMkLst>
          <pc:docMk/>
          <pc:sldMk cId="2570062454" sldId="284"/>
        </pc:sldMkLst>
        <pc:spChg chg="mod">
          <ac:chgData name="Mayank Pandey" userId="673ee564788effdd" providerId="LiveId" clId="{C5CA93E1-BC64-4E0A-BA67-6623988CB21C}" dt="2021-09-24T07:37:21.727" v="2680"/>
          <ac:spMkLst>
            <pc:docMk/>
            <pc:sldMk cId="2570062454" sldId="284"/>
            <ac:spMk id="2" creationId="{0F02F8DF-4886-40DC-A5E0-2650C907D5EC}"/>
          </ac:spMkLst>
        </pc:spChg>
        <pc:spChg chg="mod">
          <ac:chgData name="Mayank Pandey" userId="673ee564788effdd" providerId="LiveId" clId="{C5CA93E1-BC64-4E0A-BA67-6623988CB21C}" dt="2021-09-24T08:27:11.720" v="3224" actId="20577"/>
          <ac:spMkLst>
            <pc:docMk/>
            <pc:sldMk cId="2570062454" sldId="284"/>
            <ac:spMk id="9" creationId="{F6B8D9FE-4A03-4CB0-B9EB-020E1A67339B}"/>
          </ac:spMkLst>
        </pc:spChg>
        <pc:picChg chg="del">
          <ac:chgData name="Mayank Pandey" userId="673ee564788effdd" providerId="LiveId" clId="{C5CA93E1-BC64-4E0A-BA67-6623988CB21C}" dt="2021-09-24T07:37:27.146" v="2681" actId="478"/>
          <ac:picMkLst>
            <pc:docMk/>
            <pc:sldMk cId="2570062454" sldId="284"/>
            <ac:picMk id="11" creationId="{1A0F011C-64B8-4EB2-99E5-84AA425C232D}"/>
          </ac:picMkLst>
        </pc:picChg>
        <pc:picChg chg="mod">
          <ac:chgData name="Mayank Pandey" userId="673ee564788effdd" providerId="LiveId" clId="{C5CA93E1-BC64-4E0A-BA67-6623988CB21C}" dt="2021-09-24T07:37:38.011" v="2684" actId="1440"/>
          <ac:picMkLst>
            <pc:docMk/>
            <pc:sldMk cId="2570062454" sldId="284"/>
            <ac:picMk id="2050" creationId="{224719D6-BB84-44D3-BC71-164E75097BE6}"/>
          </ac:picMkLst>
        </pc:picChg>
      </pc:sldChg>
      <pc:sldChg chg="delSp modSp mod">
        <pc:chgData name="Mayank Pandey" userId="673ee564788effdd" providerId="LiveId" clId="{C5CA93E1-BC64-4E0A-BA67-6623988CB21C}" dt="2021-09-24T10:22:37.608" v="3483" actId="20577"/>
        <pc:sldMkLst>
          <pc:docMk/>
          <pc:sldMk cId="2632427922" sldId="285"/>
        </pc:sldMkLst>
        <pc:spChg chg="mod">
          <ac:chgData name="Mayank Pandey" userId="673ee564788effdd" providerId="LiveId" clId="{C5CA93E1-BC64-4E0A-BA67-6623988CB21C}" dt="2021-09-24T10:11:31.177" v="3325" actId="20577"/>
          <ac:spMkLst>
            <pc:docMk/>
            <pc:sldMk cId="2632427922" sldId="285"/>
            <ac:spMk id="2" creationId="{0F02F8DF-4886-40DC-A5E0-2650C907D5EC}"/>
          </ac:spMkLst>
        </pc:spChg>
        <pc:spChg chg="mod">
          <ac:chgData name="Mayank Pandey" userId="673ee564788effdd" providerId="LiveId" clId="{C5CA93E1-BC64-4E0A-BA67-6623988CB21C}" dt="2021-09-24T10:22:37.608" v="3483" actId="20577"/>
          <ac:spMkLst>
            <pc:docMk/>
            <pc:sldMk cId="2632427922" sldId="285"/>
            <ac:spMk id="10" creationId="{5B9F2C52-36DA-4C80-8BB1-10C88951BE62}"/>
          </ac:spMkLst>
        </pc:spChg>
        <pc:picChg chg="del mod">
          <ac:chgData name="Mayank Pandey" userId="673ee564788effdd" providerId="LiveId" clId="{C5CA93E1-BC64-4E0A-BA67-6623988CB21C}" dt="2021-09-24T10:15:15.038" v="3454" actId="478"/>
          <ac:picMkLst>
            <pc:docMk/>
            <pc:sldMk cId="2632427922" sldId="285"/>
            <ac:picMk id="9" creationId="{E57DF615-802B-44CA-B6E1-A968E9F04174}"/>
          </ac:picMkLst>
        </pc:picChg>
      </pc:sldChg>
      <pc:sldChg chg="modSp mod">
        <pc:chgData name="Mayank Pandey" userId="673ee564788effdd" providerId="LiveId" clId="{C5CA93E1-BC64-4E0A-BA67-6623988CB21C}" dt="2021-09-24T10:45:32.308" v="4078" actId="20577"/>
        <pc:sldMkLst>
          <pc:docMk/>
          <pc:sldMk cId="4574997" sldId="286"/>
        </pc:sldMkLst>
        <pc:spChg chg="mod">
          <ac:chgData name="Mayank Pandey" userId="673ee564788effdd" providerId="LiveId" clId="{C5CA93E1-BC64-4E0A-BA67-6623988CB21C}" dt="2021-09-24T10:45:32.308" v="4078" actId="20577"/>
          <ac:spMkLst>
            <pc:docMk/>
            <pc:sldMk cId="4574997" sldId="286"/>
            <ac:spMk id="3" creationId="{B883795B-C411-43A9-900F-E9BD4E952CF7}"/>
          </ac:spMkLst>
        </pc:spChg>
      </pc:sldChg>
      <pc:sldChg chg="modSp mod">
        <pc:chgData name="Mayank Pandey" userId="673ee564788effdd" providerId="LiveId" clId="{C5CA93E1-BC64-4E0A-BA67-6623988CB21C}" dt="2021-09-24T11:02:51.094" v="4212" actId="1076"/>
        <pc:sldMkLst>
          <pc:docMk/>
          <pc:sldMk cId="2181217464" sldId="287"/>
        </pc:sldMkLst>
        <pc:grpChg chg="mod">
          <ac:chgData name="Mayank Pandey" userId="673ee564788effdd" providerId="LiveId" clId="{C5CA93E1-BC64-4E0A-BA67-6623988CB21C}" dt="2021-09-24T11:02:51.094" v="4212" actId="1076"/>
          <ac:grpSpMkLst>
            <pc:docMk/>
            <pc:sldMk cId="2181217464" sldId="287"/>
            <ac:grpSpMk id="8" creationId="{F514AB49-1C26-4D84-847A-DD39187D3429}"/>
          </ac:grpSpMkLst>
        </pc:grpChg>
      </pc:sldChg>
      <pc:sldChg chg="modSp mod">
        <pc:chgData name="Mayank Pandey" userId="673ee564788effdd" providerId="LiveId" clId="{C5CA93E1-BC64-4E0A-BA67-6623988CB21C}" dt="2021-09-24T11:03:38.914" v="4216" actId="1076"/>
        <pc:sldMkLst>
          <pc:docMk/>
          <pc:sldMk cId="936610616" sldId="288"/>
        </pc:sldMkLst>
        <pc:spChg chg="mod">
          <ac:chgData name="Mayank Pandey" userId="673ee564788effdd" providerId="LiveId" clId="{C5CA93E1-BC64-4E0A-BA67-6623988CB21C}" dt="2021-09-24T11:03:16.983" v="4214" actId="14100"/>
          <ac:spMkLst>
            <pc:docMk/>
            <pc:sldMk cId="936610616" sldId="288"/>
            <ac:spMk id="8" creationId="{D888EBF3-C782-48E5-8B6B-7417D53CE99F}"/>
          </ac:spMkLst>
        </pc:spChg>
        <pc:spChg chg="mod">
          <ac:chgData name="Mayank Pandey" userId="673ee564788effdd" providerId="LiveId" clId="{C5CA93E1-BC64-4E0A-BA67-6623988CB21C}" dt="2021-09-24T11:03:38.914" v="4216" actId="1076"/>
          <ac:spMkLst>
            <pc:docMk/>
            <pc:sldMk cId="936610616" sldId="288"/>
            <ac:spMk id="34" creationId="{ACAEBEC2-4D54-4810-826E-1F5DD2063B2D}"/>
          </ac:spMkLst>
        </pc:spChg>
        <pc:grpChg chg="mod">
          <ac:chgData name="Mayank Pandey" userId="673ee564788effdd" providerId="LiveId" clId="{C5CA93E1-BC64-4E0A-BA67-6623988CB21C}" dt="2021-09-24T11:03:16.983" v="4214" actId="14100"/>
          <ac:grpSpMkLst>
            <pc:docMk/>
            <pc:sldMk cId="936610616" sldId="288"/>
            <ac:grpSpMk id="10" creationId="{9AEB8E37-BBD9-4E40-AFCC-A994E9980529}"/>
          </ac:grpSpMkLst>
        </pc:grpChg>
        <pc:grpChg chg="mod">
          <ac:chgData name="Mayank Pandey" userId="673ee564788effdd" providerId="LiveId" clId="{C5CA93E1-BC64-4E0A-BA67-6623988CB21C}" dt="2021-09-24T11:03:16.983" v="4214" actId="14100"/>
          <ac:grpSpMkLst>
            <pc:docMk/>
            <pc:sldMk cId="936610616" sldId="288"/>
            <ac:grpSpMk id="14" creationId="{E4D4EDBA-CBEC-4871-B603-B4D0EB42B9A2}"/>
          </ac:grpSpMkLst>
        </pc:grpChg>
        <pc:grpChg chg="mod">
          <ac:chgData name="Mayank Pandey" userId="673ee564788effdd" providerId="LiveId" clId="{C5CA93E1-BC64-4E0A-BA67-6623988CB21C}" dt="2021-09-24T11:03:16.983" v="4214" actId="14100"/>
          <ac:grpSpMkLst>
            <pc:docMk/>
            <pc:sldMk cId="936610616" sldId="288"/>
            <ac:grpSpMk id="17" creationId="{F80A6D74-B592-42FE-9A07-D475222196D6}"/>
          </ac:grpSpMkLst>
        </pc:grpChg>
        <pc:grpChg chg="mod">
          <ac:chgData name="Mayank Pandey" userId="673ee564788effdd" providerId="LiveId" clId="{C5CA93E1-BC64-4E0A-BA67-6623988CB21C}" dt="2021-09-24T11:03:16.983" v="4214" actId="14100"/>
          <ac:grpSpMkLst>
            <pc:docMk/>
            <pc:sldMk cId="936610616" sldId="288"/>
            <ac:grpSpMk id="23" creationId="{E08CB083-D22D-4D16-9AAD-067E7237D1A1}"/>
          </ac:grpSpMkLst>
        </pc:grpChg>
        <pc:grpChg chg="mod">
          <ac:chgData name="Mayank Pandey" userId="673ee564788effdd" providerId="LiveId" clId="{C5CA93E1-BC64-4E0A-BA67-6623988CB21C}" dt="2021-09-24T11:03:16.983" v="4214" actId="14100"/>
          <ac:grpSpMkLst>
            <pc:docMk/>
            <pc:sldMk cId="936610616" sldId="288"/>
            <ac:grpSpMk id="26" creationId="{F97A72B8-1515-4CCA-95A4-1F1FD4541957}"/>
          </ac:grpSpMkLst>
        </pc:grpChg>
        <pc:grpChg chg="mod">
          <ac:chgData name="Mayank Pandey" userId="673ee564788effdd" providerId="LiveId" clId="{C5CA93E1-BC64-4E0A-BA67-6623988CB21C}" dt="2021-09-24T11:03:16.983" v="4214" actId="14100"/>
          <ac:grpSpMkLst>
            <pc:docMk/>
            <pc:sldMk cId="936610616" sldId="288"/>
            <ac:grpSpMk id="41" creationId="{DE54EB60-17B2-45BB-969F-18427A13A903}"/>
          </ac:grpSpMkLst>
        </pc:grpChg>
        <pc:picChg chg="mod">
          <ac:chgData name="Mayank Pandey" userId="673ee564788effdd" providerId="LiveId" clId="{C5CA93E1-BC64-4E0A-BA67-6623988CB21C}" dt="2021-09-24T11:03:16.983" v="4214" actId="14100"/>
          <ac:picMkLst>
            <pc:docMk/>
            <pc:sldMk cId="936610616" sldId="288"/>
            <ac:picMk id="9" creationId="{5F540C43-FFA4-44AF-A7BB-976D0331C05D}"/>
          </ac:picMkLst>
        </pc:picChg>
        <pc:cxnChg chg="mod">
          <ac:chgData name="Mayank Pandey" userId="673ee564788effdd" providerId="LiveId" clId="{C5CA93E1-BC64-4E0A-BA67-6623988CB21C}" dt="2021-09-24T11:03:16.983" v="4214" actId="14100"/>
          <ac:cxnSpMkLst>
            <pc:docMk/>
            <pc:sldMk cId="936610616" sldId="288"/>
            <ac:cxnSpMk id="11" creationId="{27AC4F80-0C50-4B48-8796-48590726FF7B}"/>
          </ac:cxnSpMkLst>
        </pc:cxnChg>
        <pc:cxnChg chg="mod">
          <ac:chgData name="Mayank Pandey" userId="673ee564788effdd" providerId="LiveId" clId="{C5CA93E1-BC64-4E0A-BA67-6623988CB21C}" dt="2021-09-24T11:03:16.983" v="4214" actId="14100"/>
          <ac:cxnSpMkLst>
            <pc:docMk/>
            <pc:sldMk cId="936610616" sldId="288"/>
            <ac:cxnSpMk id="24" creationId="{57C75264-DAD5-40B4-8585-D61EB7C7DC0D}"/>
          </ac:cxnSpMkLst>
        </pc:cxnChg>
        <pc:cxnChg chg="mod">
          <ac:chgData name="Mayank Pandey" userId="673ee564788effdd" providerId="LiveId" clId="{C5CA93E1-BC64-4E0A-BA67-6623988CB21C}" dt="2021-09-24T11:03:16.983" v="4214" actId="14100"/>
          <ac:cxnSpMkLst>
            <pc:docMk/>
            <pc:sldMk cId="936610616" sldId="288"/>
            <ac:cxnSpMk id="30" creationId="{264FE2E3-60E5-4DE4-BACB-632C2AC41D97}"/>
          </ac:cxnSpMkLst>
        </pc:cxnChg>
      </pc:sldChg>
      <pc:sldChg chg="modSp mod">
        <pc:chgData name="Mayank Pandey" userId="673ee564788effdd" providerId="LiveId" clId="{C5CA93E1-BC64-4E0A-BA67-6623988CB21C}" dt="2021-09-24T11:08:18.872" v="4219" actId="2711"/>
        <pc:sldMkLst>
          <pc:docMk/>
          <pc:sldMk cId="3766996835" sldId="289"/>
        </pc:sldMkLst>
        <pc:graphicFrameChg chg="mod modGraphic">
          <ac:chgData name="Mayank Pandey" userId="673ee564788effdd" providerId="LiveId" clId="{C5CA93E1-BC64-4E0A-BA67-6623988CB21C}" dt="2021-09-24T11:08:18.872" v="4219" actId="2711"/>
          <ac:graphicFrameMkLst>
            <pc:docMk/>
            <pc:sldMk cId="3766996835" sldId="289"/>
            <ac:graphicFrameMk id="8" creationId="{BEB6B097-7BD5-45AF-9BF1-4A70E37A9BB2}"/>
          </ac:graphicFrameMkLst>
        </pc:graphicFrameChg>
      </pc:sldChg>
      <pc:sldChg chg="modSp mod">
        <pc:chgData name="Mayank Pandey" userId="673ee564788effdd" providerId="LiveId" clId="{C5CA93E1-BC64-4E0A-BA67-6623988CB21C}" dt="2021-09-24T11:23:07.357" v="4695" actId="20577"/>
        <pc:sldMkLst>
          <pc:docMk/>
          <pc:sldMk cId="951512292" sldId="290"/>
        </pc:sldMkLst>
        <pc:graphicFrameChg chg="mod modGraphic">
          <ac:chgData name="Mayank Pandey" userId="673ee564788effdd" providerId="LiveId" clId="{C5CA93E1-BC64-4E0A-BA67-6623988CB21C}" dt="2021-09-24T11:23:07.357" v="4695" actId="20577"/>
          <ac:graphicFrameMkLst>
            <pc:docMk/>
            <pc:sldMk cId="951512292" sldId="290"/>
            <ac:graphicFrameMk id="8" creationId="{EF933C3F-873A-4FE7-A4C8-E529A945141A}"/>
          </ac:graphicFrameMkLst>
        </pc:graphicFrameChg>
      </pc:sldChg>
      <pc:sldChg chg="addSp delSp modSp mod">
        <pc:chgData name="Mayank Pandey" userId="673ee564788effdd" providerId="LiveId" clId="{C5CA93E1-BC64-4E0A-BA67-6623988CB21C}" dt="2021-09-24T11:12:50.946" v="4364" actId="478"/>
        <pc:sldMkLst>
          <pc:docMk/>
          <pc:sldMk cId="2480223612" sldId="291"/>
        </pc:sldMkLst>
        <pc:spChg chg="mod">
          <ac:chgData name="Mayank Pandey" userId="673ee564788effdd" providerId="LiveId" clId="{C5CA93E1-BC64-4E0A-BA67-6623988CB21C}" dt="2021-09-24T11:10:31.163" v="4268" actId="2711"/>
          <ac:spMkLst>
            <pc:docMk/>
            <pc:sldMk cId="2480223612" sldId="291"/>
            <ac:spMk id="3" creationId="{B883795B-C411-43A9-900F-E9BD4E952CF7}"/>
          </ac:spMkLst>
        </pc:spChg>
        <pc:spChg chg="del">
          <ac:chgData name="Mayank Pandey" userId="673ee564788effdd" providerId="LiveId" clId="{C5CA93E1-BC64-4E0A-BA67-6623988CB21C}" dt="2021-09-24T11:12:50.946" v="4364" actId="478"/>
          <ac:spMkLst>
            <pc:docMk/>
            <pc:sldMk cId="2480223612" sldId="291"/>
            <ac:spMk id="6" creationId="{CBDCB5CE-6E13-426B-9653-778ED1C10B09}"/>
          </ac:spMkLst>
        </pc:spChg>
        <pc:spChg chg="del">
          <ac:chgData name="Mayank Pandey" userId="673ee564788effdd" providerId="LiveId" clId="{C5CA93E1-BC64-4E0A-BA67-6623988CB21C}" dt="2021-09-24T11:12:50.946" v="4364" actId="478"/>
          <ac:spMkLst>
            <pc:docMk/>
            <pc:sldMk cId="2480223612" sldId="291"/>
            <ac:spMk id="7" creationId="{8DB994D0-28F7-465B-AF82-F30F724D5137}"/>
          </ac:spMkLst>
        </pc:spChg>
        <pc:spChg chg="del">
          <ac:chgData name="Mayank Pandey" userId="673ee564788effdd" providerId="LiveId" clId="{C5CA93E1-BC64-4E0A-BA67-6623988CB21C}" dt="2021-09-24T11:12:50.946" v="4364" actId="478"/>
          <ac:spMkLst>
            <pc:docMk/>
            <pc:sldMk cId="2480223612" sldId="291"/>
            <ac:spMk id="8" creationId="{F00D5AB7-6480-4E2D-AA3F-8090EA6428B7}"/>
          </ac:spMkLst>
        </pc:spChg>
        <pc:spChg chg="add del mod">
          <ac:chgData name="Mayank Pandey" userId="673ee564788effdd" providerId="LiveId" clId="{C5CA93E1-BC64-4E0A-BA67-6623988CB21C}" dt="2021-09-24T11:12:50.946" v="4364" actId="478"/>
          <ac:spMkLst>
            <pc:docMk/>
            <pc:sldMk cId="2480223612" sldId="291"/>
            <ac:spMk id="9" creationId="{6B796AC5-D16B-4327-A644-3348159547A9}"/>
          </ac:spMkLst>
        </pc:spChg>
        <pc:spChg chg="add del mod">
          <ac:chgData name="Mayank Pandey" userId="673ee564788effdd" providerId="LiveId" clId="{C5CA93E1-BC64-4E0A-BA67-6623988CB21C}" dt="2021-09-24T11:12:50.946" v="4364" actId="478"/>
          <ac:spMkLst>
            <pc:docMk/>
            <pc:sldMk cId="2480223612" sldId="291"/>
            <ac:spMk id="12" creationId="{403E4C89-8B78-4ABB-BE52-150E0BDBEED0}"/>
          </ac:spMkLst>
        </pc:spChg>
        <pc:cxnChg chg="del mod">
          <ac:chgData name="Mayank Pandey" userId="673ee564788effdd" providerId="LiveId" clId="{C5CA93E1-BC64-4E0A-BA67-6623988CB21C}" dt="2021-09-24T11:12:50.946" v="4364" actId="478"/>
          <ac:cxnSpMkLst>
            <pc:docMk/>
            <pc:sldMk cId="2480223612" sldId="291"/>
            <ac:cxnSpMk id="10" creationId="{B83F4AB4-B11D-4477-89AD-82060AD35478}"/>
          </ac:cxnSpMkLst>
        </pc:cxnChg>
        <pc:cxnChg chg="del mod">
          <ac:chgData name="Mayank Pandey" userId="673ee564788effdd" providerId="LiveId" clId="{C5CA93E1-BC64-4E0A-BA67-6623988CB21C}" dt="2021-09-24T11:12:50.946" v="4364" actId="478"/>
          <ac:cxnSpMkLst>
            <pc:docMk/>
            <pc:sldMk cId="2480223612" sldId="291"/>
            <ac:cxnSpMk id="11" creationId="{CDBA0BA0-107D-4F5B-BB97-E229B6434D85}"/>
          </ac:cxnSpMkLst>
        </pc:cxnChg>
      </pc:sldChg>
      <pc:sldChg chg="delSp modSp mod">
        <pc:chgData name="Mayank Pandey" userId="673ee564788effdd" providerId="LiveId" clId="{C5CA93E1-BC64-4E0A-BA67-6623988CB21C}" dt="2021-09-30T10:47:35.161" v="10872" actId="1076"/>
        <pc:sldMkLst>
          <pc:docMk/>
          <pc:sldMk cId="2896521758" sldId="292"/>
        </pc:sldMkLst>
        <pc:spChg chg="mod">
          <ac:chgData name="Mayank Pandey" userId="673ee564788effdd" providerId="LiveId" clId="{C5CA93E1-BC64-4E0A-BA67-6623988CB21C}" dt="2021-09-30T10:47:35.161" v="10872" actId="1076"/>
          <ac:spMkLst>
            <pc:docMk/>
            <pc:sldMk cId="2896521758" sldId="292"/>
            <ac:spMk id="2" creationId="{0F02F8DF-4886-40DC-A5E0-2650C907D5EC}"/>
          </ac:spMkLst>
        </pc:spChg>
        <pc:spChg chg="del">
          <ac:chgData name="Mayank Pandey" userId="673ee564788effdd" providerId="LiveId" clId="{C5CA93E1-BC64-4E0A-BA67-6623988CB21C}" dt="2021-09-30T10:47:31.845" v="10871" actId="478"/>
          <ac:spMkLst>
            <pc:docMk/>
            <pc:sldMk cId="2896521758" sldId="292"/>
            <ac:spMk id="7" creationId="{7A1AB57D-BB7A-4184-8D3F-4E2A3E4B4F6B}"/>
          </ac:spMkLst>
        </pc:spChg>
        <pc:picChg chg="del">
          <ac:chgData name="Mayank Pandey" userId="673ee564788effdd" providerId="LiveId" clId="{C5CA93E1-BC64-4E0A-BA67-6623988CB21C}" dt="2021-09-30T10:47:29.327" v="10870" actId="478"/>
          <ac:picMkLst>
            <pc:docMk/>
            <pc:sldMk cId="2896521758" sldId="292"/>
            <ac:picMk id="6" creationId="{62E9D4DF-0F2D-42F7-8F7A-1418FBEC9C77}"/>
          </ac:picMkLst>
        </pc:picChg>
      </pc:sldChg>
      <pc:sldChg chg="del">
        <pc:chgData name="Mayank Pandey" userId="673ee564788effdd" providerId="LiveId" clId="{C5CA93E1-BC64-4E0A-BA67-6623988CB21C}" dt="2021-09-30T18:16:38.778" v="11484" actId="2696"/>
        <pc:sldMkLst>
          <pc:docMk/>
          <pc:sldMk cId="299882097" sldId="293"/>
        </pc:sldMkLst>
      </pc:sldChg>
      <pc:sldChg chg="del">
        <pc:chgData name="Mayank Pandey" userId="673ee564788effdd" providerId="LiveId" clId="{C5CA93E1-BC64-4E0A-BA67-6623988CB21C}" dt="2021-09-24T16:15:41.322" v="5333" actId="47"/>
        <pc:sldMkLst>
          <pc:docMk/>
          <pc:sldMk cId="3879014549" sldId="294"/>
        </pc:sldMkLst>
      </pc:sldChg>
      <pc:sldChg chg="del">
        <pc:chgData name="Mayank Pandey" userId="673ee564788effdd" providerId="LiveId" clId="{C5CA93E1-BC64-4E0A-BA67-6623988CB21C}" dt="2021-09-30T18:16:38.778" v="11484" actId="2696"/>
        <pc:sldMkLst>
          <pc:docMk/>
          <pc:sldMk cId="1874283602" sldId="295"/>
        </pc:sldMkLst>
      </pc:sldChg>
      <pc:sldChg chg="del">
        <pc:chgData name="Mayank Pandey" userId="673ee564788effdd" providerId="LiveId" clId="{C5CA93E1-BC64-4E0A-BA67-6623988CB21C}" dt="2021-09-30T18:34:40.293" v="11772" actId="47"/>
        <pc:sldMkLst>
          <pc:docMk/>
          <pc:sldMk cId="156713340" sldId="296"/>
        </pc:sldMkLst>
      </pc:sldChg>
      <pc:sldChg chg="modSp mod ord">
        <pc:chgData name="Mayank Pandey" userId="673ee564788effdd" providerId="LiveId" clId="{C5CA93E1-BC64-4E0A-BA67-6623988CB21C}" dt="2021-09-29T11:30:36.491" v="8986" actId="20577"/>
        <pc:sldMkLst>
          <pc:docMk/>
          <pc:sldMk cId="3424111617" sldId="297"/>
        </pc:sldMkLst>
        <pc:spChg chg="mod">
          <ac:chgData name="Mayank Pandey" userId="673ee564788effdd" providerId="LiveId" clId="{C5CA93E1-BC64-4E0A-BA67-6623988CB21C}" dt="2021-09-29T11:30:36.491" v="8986" actId="20577"/>
          <ac:spMkLst>
            <pc:docMk/>
            <pc:sldMk cId="3424111617" sldId="297"/>
            <ac:spMk id="2" creationId="{0F02F8DF-4886-40DC-A5E0-2650C907D5EC}"/>
          </ac:spMkLst>
        </pc:spChg>
        <pc:spChg chg="mod">
          <ac:chgData name="Mayank Pandey" userId="673ee564788effdd" providerId="LiveId" clId="{C5CA93E1-BC64-4E0A-BA67-6623988CB21C}" dt="2021-09-29T11:30:25.960" v="8977" actId="20577"/>
          <ac:spMkLst>
            <pc:docMk/>
            <pc:sldMk cId="3424111617" sldId="297"/>
            <ac:spMk id="3" creationId="{B883795B-C411-43A9-900F-E9BD4E952CF7}"/>
          </ac:spMkLst>
        </pc:spChg>
      </pc:sldChg>
      <pc:sldChg chg="del ord">
        <pc:chgData name="Mayank Pandey" userId="673ee564788effdd" providerId="LiveId" clId="{C5CA93E1-BC64-4E0A-BA67-6623988CB21C}" dt="2021-09-29T11:34:59.832" v="9045" actId="47"/>
        <pc:sldMkLst>
          <pc:docMk/>
          <pc:sldMk cId="2963923285" sldId="298"/>
        </pc:sldMkLst>
      </pc:sldChg>
      <pc:sldChg chg="modSp mod ord">
        <pc:chgData name="Mayank Pandey" userId="673ee564788effdd" providerId="LiveId" clId="{C5CA93E1-BC64-4E0A-BA67-6623988CB21C}" dt="2021-09-29T11:32:12.453" v="9012"/>
        <pc:sldMkLst>
          <pc:docMk/>
          <pc:sldMk cId="984990794" sldId="300"/>
        </pc:sldMkLst>
        <pc:spChg chg="mod">
          <ac:chgData name="Mayank Pandey" userId="673ee564788effdd" providerId="LiveId" clId="{C5CA93E1-BC64-4E0A-BA67-6623988CB21C}" dt="2021-09-29T11:30:54.779" v="8999" actId="20577"/>
          <ac:spMkLst>
            <pc:docMk/>
            <pc:sldMk cId="984990794" sldId="300"/>
            <ac:spMk id="2" creationId="{0F02F8DF-4886-40DC-A5E0-2650C907D5EC}"/>
          </ac:spMkLst>
        </pc:spChg>
        <pc:spChg chg="mod">
          <ac:chgData name="Mayank Pandey" userId="673ee564788effdd" providerId="LiveId" clId="{C5CA93E1-BC64-4E0A-BA67-6623988CB21C}" dt="2021-09-29T11:32:12.453" v="9012"/>
          <ac:spMkLst>
            <pc:docMk/>
            <pc:sldMk cId="984990794" sldId="300"/>
            <ac:spMk id="3" creationId="{B883795B-C411-43A9-900F-E9BD4E952CF7}"/>
          </ac:spMkLst>
        </pc:spChg>
      </pc:sldChg>
      <pc:sldChg chg="ord">
        <pc:chgData name="Mayank Pandey" userId="673ee564788effdd" providerId="LiveId" clId="{C5CA93E1-BC64-4E0A-BA67-6623988CB21C}" dt="2021-09-29T09:51:33.028" v="7903"/>
        <pc:sldMkLst>
          <pc:docMk/>
          <pc:sldMk cId="1010673270" sldId="301"/>
        </pc:sldMkLst>
      </pc:sldChg>
      <pc:sldChg chg="ord">
        <pc:chgData name="Mayank Pandey" userId="673ee564788effdd" providerId="LiveId" clId="{C5CA93E1-BC64-4E0A-BA67-6623988CB21C}" dt="2021-09-29T09:51:33.028" v="7903"/>
        <pc:sldMkLst>
          <pc:docMk/>
          <pc:sldMk cId="1600714645" sldId="302"/>
        </pc:sldMkLst>
      </pc:sldChg>
      <pc:sldChg chg="ord">
        <pc:chgData name="Mayank Pandey" userId="673ee564788effdd" providerId="LiveId" clId="{C5CA93E1-BC64-4E0A-BA67-6623988CB21C}" dt="2021-09-24T12:13:59.135" v="4790"/>
        <pc:sldMkLst>
          <pc:docMk/>
          <pc:sldMk cId="197799701" sldId="303"/>
        </pc:sldMkLst>
      </pc:sldChg>
      <pc:sldChg chg="ord">
        <pc:chgData name="Mayank Pandey" userId="673ee564788effdd" providerId="LiveId" clId="{C5CA93E1-BC64-4E0A-BA67-6623988CB21C}" dt="2021-09-24T12:13:59.135" v="4790"/>
        <pc:sldMkLst>
          <pc:docMk/>
          <pc:sldMk cId="2859394439" sldId="304"/>
        </pc:sldMkLst>
      </pc:sldChg>
      <pc:sldChg chg="ord">
        <pc:chgData name="Mayank Pandey" userId="673ee564788effdd" providerId="LiveId" clId="{C5CA93E1-BC64-4E0A-BA67-6623988CB21C}" dt="2021-09-24T12:13:59.135" v="4790"/>
        <pc:sldMkLst>
          <pc:docMk/>
          <pc:sldMk cId="3071886760" sldId="305"/>
        </pc:sldMkLst>
      </pc:sldChg>
      <pc:sldChg chg="modSp mod ord">
        <pc:chgData name="Mayank Pandey" userId="673ee564788effdd" providerId="LiveId" clId="{C5CA93E1-BC64-4E0A-BA67-6623988CB21C}" dt="2021-09-24T12:14:32.348" v="4810" actId="14100"/>
        <pc:sldMkLst>
          <pc:docMk/>
          <pc:sldMk cId="2332838514" sldId="306"/>
        </pc:sldMkLst>
        <pc:spChg chg="mod">
          <ac:chgData name="Mayank Pandey" userId="673ee564788effdd" providerId="LiveId" clId="{C5CA93E1-BC64-4E0A-BA67-6623988CB21C}" dt="2021-09-24T12:14:32.348" v="4810" actId="14100"/>
          <ac:spMkLst>
            <pc:docMk/>
            <pc:sldMk cId="2332838514" sldId="306"/>
            <ac:spMk id="3" creationId="{B883795B-C411-43A9-900F-E9BD4E952CF7}"/>
          </ac:spMkLst>
        </pc:spChg>
      </pc:sldChg>
      <pc:sldChg chg="ord">
        <pc:chgData name="Mayank Pandey" userId="673ee564788effdd" providerId="LiveId" clId="{C5CA93E1-BC64-4E0A-BA67-6623988CB21C}" dt="2021-09-24T12:13:59.135" v="4790"/>
        <pc:sldMkLst>
          <pc:docMk/>
          <pc:sldMk cId="3381395417" sldId="307"/>
        </pc:sldMkLst>
      </pc:sldChg>
      <pc:sldChg chg="ord">
        <pc:chgData name="Mayank Pandey" userId="673ee564788effdd" providerId="LiveId" clId="{C5CA93E1-BC64-4E0A-BA67-6623988CB21C}" dt="2021-09-24T12:13:59.135" v="4790"/>
        <pc:sldMkLst>
          <pc:docMk/>
          <pc:sldMk cId="1194617647" sldId="308"/>
        </pc:sldMkLst>
      </pc:sldChg>
      <pc:sldChg chg="ord">
        <pc:chgData name="Mayank Pandey" userId="673ee564788effdd" providerId="LiveId" clId="{C5CA93E1-BC64-4E0A-BA67-6623988CB21C}" dt="2021-09-24T12:13:59.135" v="4790"/>
        <pc:sldMkLst>
          <pc:docMk/>
          <pc:sldMk cId="92625200" sldId="309"/>
        </pc:sldMkLst>
      </pc:sldChg>
      <pc:sldChg chg="ord">
        <pc:chgData name="Mayank Pandey" userId="673ee564788effdd" providerId="LiveId" clId="{C5CA93E1-BC64-4E0A-BA67-6623988CB21C}" dt="2021-09-24T12:22:59.711" v="4845"/>
        <pc:sldMkLst>
          <pc:docMk/>
          <pc:sldMk cId="75462857" sldId="310"/>
        </pc:sldMkLst>
      </pc:sldChg>
      <pc:sldChg chg="modSp mod ord">
        <pc:chgData name="Mayank Pandey" userId="673ee564788effdd" providerId="LiveId" clId="{C5CA93E1-BC64-4E0A-BA67-6623988CB21C}" dt="2021-09-24T12:28:26.787" v="5013" actId="1037"/>
        <pc:sldMkLst>
          <pc:docMk/>
          <pc:sldMk cId="1985119774" sldId="311"/>
        </pc:sldMkLst>
        <pc:spChg chg="mod">
          <ac:chgData name="Mayank Pandey" userId="673ee564788effdd" providerId="LiveId" clId="{C5CA93E1-BC64-4E0A-BA67-6623988CB21C}" dt="2021-09-24T12:27:05.269" v="4873" actId="20577"/>
          <ac:spMkLst>
            <pc:docMk/>
            <pc:sldMk cId="1985119774" sldId="311"/>
            <ac:spMk id="2" creationId="{0F02F8DF-4886-40DC-A5E0-2650C907D5EC}"/>
          </ac:spMkLst>
        </pc:spChg>
        <pc:spChg chg="mod">
          <ac:chgData name="Mayank Pandey" userId="673ee564788effdd" providerId="LiveId" clId="{C5CA93E1-BC64-4E0A-BA67-6623988CB21C}" dt="2021-09-24T12:28:14.305" v="4957" actId="1037"/>
          <ac:spMkLst>
            <pc:docMk/>
            <pc:sldMk cId="1985119774" sldId="311"/>
            <ac:spMk id="10" creationId="{119E9FCC-543D-45CD-BC63-37BB517141A9}"/>
          </ac:spMkLst>
        </pc:spChg>
        <pc:spChg chg="mod">
          <ac:chgData name="Mayank Pandey" userId="673ee564788effdd" providerId="LiveId" clId="{C5CA93E1-BC64-4E0A-BA67-6623988CB21C}" dt="2021-09-24T12:28:26.787" v="5013" actId="1037"/>
          <ac:spMkLst>
            <pc:docMk/>
            <pc:sldMk cId="1985119774" sldId="311"/>
            <ac:spMk id="11" creationId="{828A24F5-7D01-4C06-97DA-0AE6BA317487}"/>
          </ac:spMkLst>
        </pc:spChg>
        <pc:spChg chg="mod">
          <ac:chgData name="Mayank Pandey" userId="673ee564788effdd" providerId="LiveId" clId="{C5CA93E1-BC64-4E0A-BA67-6623988CB21C}" dt="2021-09-24T12:27:31.543" v="4889" actId="2711"/>
          <ac:spMkLst>
            <pc:docMk/>
            <pc:sldMk cId="1985119774" sldId="311"/>
            <ac:spMk id="12" creationId="{694E20B7-8863-4913-899B-B6CBF10852A3}"/>
          </ac:spMkLst>
        </pc:spChg>
        <pc:graphicFrameChg chg="mod modGraphic">
          <ac:chgData name="Mayank Pandey" userId="673ee564788effdd" providerId="LiveId" clId="{C5CA93E1-BC64-4E0A-BA67-6623988CB21C}" dt="2021-09-24T12:27:53.265" v="4895" actId="14734"/>
          <ac:graphicFrameMkLst>
            <pc:docMk/>
            <pc:sldMk cId="1985119774" sldId="311"/>
            <ac:graphicFrameMk id="8" creationId="{788C3415-33B3-42A2-A8EA-9FC9F8D0F70E}"/>
          </ac:graphicFrameMkLst>
        </pc:graphicFrameChg>
      </pc:sldChg>
      <pc:sldChg chg="ord">
        <pc:chgData name="Mayank Pandey" userId="673ee564788effdd" providerId="LiveId" clId="{C5CA93E1-BC64-4E0A-BA67-6623988CB21C}" dt="2021-09-24T12:22:59.711" v="4845"/>
        <pc:sldMkLst>
          <pc:docMk/>
          <pc:sldMk cId="4245330845" sldId="312"/>
        </pc:sldMkLst>
      </pc:sldChg>
      <pc:sldChg chg="modSp mod ord">
        <pc:chgData name="Mayank Pandey" userId="673ee564788effdd" providerId="LiveId" clId="{C5CA93E1-BC64-4E0A-BA67-6623988CB21C}" dt="2021-09-24T12:30:29.041" v="5101" actId="113"/>
        <pc:sldMkLst>
          <pc:docMk/>
          <pc:sldMk cId="369577709" sldId="314"/>
        </pc:sldMkLst>
        <pc:spChg chg="mod">
          <ac:chgData name="Mayank Pandey" userId="673ee564788effdd" providerId="LiveId" clId="{C5CA93E1-BC64-4E0A-BA67-6623988CB21C}" dt="2021-09-24T12:29:44.432" v="5028" actId="20577"/>
          <ac:spMkLst>
            <pc:docMk/>
            <pc:sldMk cId="369577709" sldId="314"/>
            <ac:spMk id="2" creationId="{0F02F8DF-4886-40DC-A5E0-2650C907D5EC}"/>
          </ac:spMkLst>
        </pc:spChg>
        <pc:spChg chg="mod">
          <ac:chgData name="Mayank Pandey" userId="673ee564788effdd" providerId="LiveId" clId="{C5CA93E1-BC64-4E0A-BA67-6623988CB21C}" dt="2021-09-24T12:30:29.041" v="5101" actId="113"/>
          <ac:spMkLst>
            <pc:docMk/>
            <pc:sldMk cId="369577709" sldId="314"/>
            <ac:spMk id="3" creationId="{B883795B-C411-43A9-900F-E9BD4E952CF7}"/>
          </ac:spMkLst>
        </pc:spChg>
      </pc:sldChg>
      <pc:sldChg chg="modSp mod ord">
        <pc:chgData name="Mayank Pandey" userId="673ee564788effdd" providerId="LiveId" clId="{C5CA93E1-BC64-4E0A-BA67-6623988CB21C}" dt="2021-09-24T12:29:20.324" v="5026" actId="20577"/>
        <pc:sldMkLst>
          <pc:docMk/>
          <pc:sldMk cId="144999444" sldId="315"/>
        </pc:sldMkLst>
        <pc:spChg chg="mod">
          <ac:chgData name="Mayank Pandey" userId="673ee564788effdd" providerId="LiveId" clId="{C5CA93E1-BC64-4E0A-BA67-6623988CB21C}" dt="2021-09-24T12:29:12.830" v="5018" actId="1076"/>
          <ac:spMkLst>
            <pc:docMk/>
            <pc:sldMk cId="144999444" sldId="315"/>
            <ac:spMk id="11" creationId="{8A0F8A41-C4AA-445B-8D7C-724F87FCB04A}"/>
          </ac:spMkLst>
        </pc:spChg>
        <pc:spChg chg="mod">
          <ac:chgData name="Mayank Pandey" userId="673ee564788effdd" providerId="LiveId" clId="{C5CA93E1-BC64-4E0A-BA67-6623988CB21C}" dt="2021-09-24T12:29:12.830" v="5018" actId="1076"/>
          <ac:spMkLst>
            <pc:docMk/>
            <pc:sldMk cId="144999444" sldId="315"/>
            <ac:spMk id="12" creationId="{1CD60145-354A-4B36-AF5D-36F786C30FCD}"/>
          </ac:spMkLst>
        </pc:spChg>
        <pc:spChg chg="mod">
          <ac:chgData name="Mayank Pandey" userId="673ee564788effdd" providerId="LiveId" clId="{C5CA93E1-BC64-4E0A-BA67-6623988CB21C}" dt="2021-09-24T12:29:20.324" v="5026" actId="20577"/>
          <ac:spMkLst>
            <pc:docMk/>
            <pc:sldMk cId="144999444" sldId="315"/>
            <ac:spMk id="13" creationId="{5BA9B9B8-556C-4104-BD9F-9C5ED9B3BE0C}"/>
          </ac:spMkLst>
        </pc:spChg>
        <pc:spChg chg="mod">
          <ac:chgData name="Mayank Pandey" userId="673ee564788effdd" providerId="LiveId" clId="{C5CA93E1-BC64-4E0A-BA67-6623988CB21C}" dt="2021-09-24T12:29:12.830" v="5018" actId="1076"/>
          <ac:spMkLst>
            <pc:docMk/>
            <pc:sldMk cId="144999444" sldId="315"/>
            <ac:spMk id="14" creationId="{F09A9689-C043-4583-AD93-928EB958181D}"/>
          </ac:spMkLst>
        </pc:spChg>
        <pc:spChg chg="mod">
          <ac:chgData name="Mayank Pandey" userId="673ee564788effdd" providerId="LiveId" clId="{C5CA93E1-BC64-4E0A-BA67-6623988CB21C}" dt="2021-09-24T12:29:12.830" v="5018" actId="1076"/>
          <ac:spMkLst>
            <pc:docMk/>
            <pc:sldMk cId="144999444" sldId="315"/>
            <ac:spMk id="15" creationId="{F22E9CB6-85E8-4E90-AF61-D7732DC86C7B}"/>
          </ac:spMkLst>
        </pc:spChg>
      </pc:sldChg>
      <pc:sldChg chg="ord">
        <pc:chgData name="Mayank Pandey" userId="673ee564788effdd" providerId="LiveId" clId="{C5CA93E1-BC64-4E0A-BA67-6623988CB21C}" dt="2021-09-24T12:22:59.711" v="4845"/>
        <pc:sldMkLst>
          <pc:docMk/>
          <pc:sldMk cId="3629018644" sldId="316"/>
        </pc:sldMkLst>
      </pc:sldChg>
      <pc:sldChg chg="ord">
        <pc:chgData name="Mayank Pandey" userId="673ee564788effdd" providerId="LiveId" clId="{C5CA93E1-BC64-4E0A-BA67-6623988CB21C}" dt="2021-09-24T12:22:59.711" v="4845"/>
        <pc:sldMkLst>
          <pc:docMk/>
          <pc:sldMk cId="466115377" sldId="317"/>
        </pc:sldMkLst>
      </pc:sldChg>
      <pc:sldChg chg="modSp mod ord">
        <pc:chgData name="Mayank Pandey" userId="673ee564788effdd" providerId="LiveId" clId="{C5CA93E1-BC64-4E0A-BA67-6623988CB21C}" dt="2021-09-30T10:55:46.071" v="10887" actId="1440"/>
        <pc:sldMkLst>
          <pc:docMk/>
          <pc:sldMk cId="2149999610" sldId="318"/>
        </pc:sldMkLst>
        <pc:picChg chg="mod">
          <ac:chgData name="Mayank Pandey" userId="673ee564788effdd" providerId="LiveId" clId="{C5CA93E1-BC64-4E0A-BA67-6623988CB21C}" dt="2021-09-30T10:55:46.071" v="10887" actId="1440"/>
          <ac:picMkLst>
            <pc:docMk/>
            <pc:sldMk cId="2149999610" sldId="318"/>
            <ac:picMk id="9" creationId="{1B4ABBF1-4614-49DE-A9B9-E6B2F049E0DF}"/>
          </ac:picMkLst>
        </pc:picChg>
      </pc:sldChg>
      <pc:sldChg chg="ord">
        <pc:chgData name="Mayank Pandey" userId="673ee564788effdd" providerId="LiveId" clId="{C5CA93E1-BC64-4E0A-BA67-6623988CB21C}" dt="2021-09-30T10:55:19.688" v="10881"/>
        <pc:sldMkLst>
          <pc:docMk/>
          <pc:sldMk cId="2701079262" sldId="320"/>
        </pc:sldMkLst>
      </pc:sldChg>
      <pc:sldChg chg="modSp mod ord">
        <pc:chgData name="Mayank Pandey" userId="673ee564788effdd" providerId="LiveId" clId="{C5CA93E1-BC64-4E0A-BA67-6623988CB21C}" dt="2021-09-30T10:56:24.490" v="10894" actId="404"/>
        <pc:sldMkLst>
          <pc:docMk/>
          <pc:sldMk cId="3132483245" sldId="321"/>
        </pc:sldMkLst>
        <pc:spChg chg="mod">
          <ac:chgData name="Mayank Pandey" userId="673ee564788effdd" providerId="LiveId" clId="{C5CA93E1-BC64-4E0A-BA67-6623988CB21C}" dt="2021-09-30T10:56:24.490" v="10894" actId="404"/>
          <ac:spMkLst>
            <pc:docMk/>
            <pc:sldMk cId="3132483245" sldId="321"/>
            <ac:spMk id="3" creationId="{B883795B-C411-43A9-900F-E9BD4E952CF7}"/>
          </ac:spMkLst>
        </pc:spChg>
      </pc:sldChg>
      <pc:sldChg chg="ord">
        <pc:chgData name="Mayank Pandey" userId="673ee564788effdd" providerId="LiveId" clId="{C5CA93E1-BC64-4E0A-BA67-6623988CB21C}" dt="2021-09-30T10:55:19.688" v="10881"/>
        <pc:sldMkLst>
          <pc:docMk/>
          <pc:sldMk cId="1000475933" sldId="322"/>
        </pc:sldMkLst>
      </pc:sldChg>
      <pc:sldChg chg="modSp mod ord">
        <pc:chgData name="Mayank Pandey" userId="673ee564788effdd" providerId="LiveId" clId="{C5CA93E1-BC64-4E0A-BA67-6623988CB21C}" dt="2021-09-30T10:55:56.226" v="10891" actId="1076"/>
        <pc:sldMkLst>
          <pc:docMk/>
          <pc:sldMk cId="267958571" sldId="323"/>
        </pc:sldMkLst>
        <pc:picChg chg="mod">
          <ac:chgData name="Mayank Pandey" userId="673ee564788effdd" providerId="LiveId" clId="{C5CA93E1-BC64-4E0A-BA67-6623988CB21C}" dt="2021-09-30T10:55:56.226" v="10891" actId="1076"/>
          <ac:picMkLst>
            <pc:docMk/>
            <pc:sldMk cId="267958571" sldId="323"/>
            <ac:picMk id="6" creationId="{1CB37200-4E22-47D5-A87B-70EB7E5743BE}"/>
          </ac:picMkLst>
        </pc:picChg>
      </pc:sldChg>
      <pc:sldChg chg="ord">
        <pc:chgData name="Mayank Pandey" userId="673ee564788effdd" providerId="LiveId" clId="{C5CA93E1-BC64-4E0A-BA67-6623988CB21C}" dt="2021-09-30T10:48:07.447" v="10875"/>
        <pc:sldMkLst>
          <pc:docMk/>
          <pc:sldMk cId="11824328" sldId="324"/>
        </pc:sldMkLst>
      </pc:sldChg>
      <pc:sldChg chg="modSp add del mod modShow">
        <pc:chgData name="Mayank Pandey" userId="673ee564788effdd" providerId="LiveId" clId="{C5CA93E1-BC64-4E0A-BA67-6623988CB21C}" dt="2021-09-24T07:04:26.080" v="2202" actId="47"/>
        <pc:sldMkLst>
          <pc:docMk/>
          <pc:sldMk cId="3739288208" sldId="325"/>
        </pc:sldMkLst>
        <pc:spChg chg="mod">
          <ac:chgData name="Mayank Pandey" userId="673ee564788effdd" providerId="LiveId" clId="{C5CA93E1-BC64-4E0A-BA67-6623988CB21C}" dt="2021-09-24T06:52:55.762" v="1930" actId="21"/>
          <ac:spMkLst>
            <pc:docMk/>
            <pc:sldMk cId="3739288208" sldId="325"/>
            <ac:spMk id="3" creationId="{B883795B-C411-43A9-900F-E9BD4E952CF7}"/>
          </ac:spMkLst>
        </pc:spChg>
      </pc:sldChg>
      <pc:sldChg chg="modSp add mod">
        <pc:chgData name="Mayank Pandey" userId="673ee564788effdd" providerId="LiveId" clId="{C5CA93E1-BC64-4E0A-BA67-6623988CB21C}" dt="2021-09-24T05:56:42.573" v="902" actId="6549"/>
        <pc:sldMkLst>
          <pc:docMk/>
          <pc:sldMk cId="80210300" sldId="326"/>
        </pc:sldMkLst>
        <pc:spChg chg="mod">
          <ac:chgData name="Mayank Pandey" userId="673ee564788effdd" providerId="LiveId" clId="{C5CA93E1-BC64-4E0A-BA67-6623988CB21C}" dt="2021-09-24T05:56:21.287" v="889"/>
          <ac:spMkLst>
            <pc:docMk/>
            <pc:sldMk cId="80210300" sldId="326"/>
            <ac:spMk id="2" creationId="{0F02F8DF-4886-40DC-A5E0-2650C907D5EC}"/>
          </ac:spMkLst>
        </pc:spChg>
        <pc:spChg chg="mod">
          <ac:chgData name="Mayank Pandey" userId="673ee564788effdd" providerId="LiveId" clId="{C5CA93E1-BC64-4E0A-BA67-6623988CB21C}" dt="2021-09-24T05:56:42.573" v="902" actId="6549"/>
          <ac:spMkLst>
            <pc:docMk/>
            <pc:sldMk cId="80210300" sldId="326"/>
            <ac:spMk id="3" creationId="{B883795B-C411-43A9-900F-E9BD4E952CF7}"/>
          </ac:spMkLst>
        </pc:spChg>
      </pc:sldChg>
      <pc:sldChg chg="addSp delSp modSp add mod">
        <pc:chgData name="Mayank Pandey" userId="673ee564788effdd" providerId="LiveId" clId="{C5CA93E1-BC64-4E0A-BA67-6623988CB21C}" dt="2021-09-24T06:07:01.149" v="1013"/>
        <pc:sldMkLst>
          <pc:docMk/>
          <pc:sldMk cId="402917691" sldId="327"/>
        </pc:sldMkLst>
        <pc:spChg chg="mod">
          <ac:chgData name="Mayank Pandey" userId="673ee564788effdd" providerId="LiveId" clId="{C5CA93E1-BC64-4E0A-BA67-6623988CB21C}" dt="2021-09-24T06:01:41.829" v="969" actId="2711"/>
          <ac:spMkLst>
            <pc:docMk/>
            <pc:sldMk cId="402917691" sldId="327"/>
            <ac:spMk id="2" creationId="{0F02F8DF-4886-40DC-A5E0-2650C907D5EC}"/>
          </ac:spMkLst>
        </pc:spChg>
        <pc:spChg chg="mod">
          <ac:chgData name="Mayank Pandey" userId="673ee564788effdd" providerId="LiveId" clId="{C5CA93E1-BC64-4E0A-BA67-6623988CB21C}" dt="2021-09-24T06:03:34.088" v="1011" actId="12"/>
          <ac:spMkLst>
            <pc:docMk/>
            <pc:sldMk cId="402917691" sldId="327"/>
            <ac:spMk id="3" creationId="{B883795B-C411-43A9-900F-E9BD4E952CF7}"/>
          </ac:spMkLst>
        </pc:spChg>
        <pc:spChg chg="add del">
          <ac:chgData name="Mayank Pandey" userId="673ee564788effdd" providerId="LiveId" clId="{C5CA93E1-BC64-4E0A-BA67-6623988CB21C}" dt="2021-09-24T06:07:01.149" v="1013"/>
          <ac:spMkLst>
            <pc:docMk/>
            <pc:sldMk cId="402917691" sldId="327"/>
            <ac:spMk id="6" creationId="{43132B79-228F-4B72-9E77-63FDF15B3703}"/>
          </ac:spMkLst>
        </pc:spChg>
        <pc:picChg chg="add del">
          <ac:chgData name="Mayank Pandey" userId="673ee564788effdd" providerId="LiveId" clId="{C5CA93E1-BC64-4E0A-BA67-6623988CB21C}" dt="2021-09-24T06:07:01.149" v="1013"/>
          <ac:picMkLst>
            <pc:docMk/>
            <pc:sldMk cId="402917691" sldId="327"/>
            <ac:picMk id="1026" creationId="{F20A307A-914F-431F-A6C6-1EBC107B2C48}"/>
          </ac:picMkLst>
        </pc:picChg>
        <pc:picChg chg="add del">
          <ac:chgData name="Mayank Pandey" userId="673ee564788effdd" providerId="LiveId" clId="{C5CA93E1-BC64-4E0A-BA67-6623988CB21C}" dt="2021-09-24T06:07:01.149" v="1013"/>
          <ac:picMkLst>
            <pc:docMk/>
            <pc:sldMk cId="402917691" sldId="327"/>
            <ac:picMk id="1027" creationId="{8DD78D64-51F5-41BF-8DD1-E93A240819CB}"/>
          </ac:picMkLst>
        </pc:picChg>
      </pc:sldChg>
      <pc:sldChg chg="add del">
        <pc:chgData name="Mayank Pandey" userId="673ee564788effdd" providerId="LiveId" clId="{C5CA93E1-BC64-4E0A-BA67-6623988CB21C}" dt="2021-09-24T06:31:28.393" v="1187" actId="47"/>
        <pc:sldMkLst>
          <pc:docMk/>
          <pc:sldMk cId="2780123717" sldId="328"/>
        </pc:sldMkLst>
      </pc:sldChg>
      <pc:sldChg chg="add del">
        <pc:chgData name="Mayank Pandey" userId="673ee564788effdd" providerId="LiveId" clId="{C5CA93E1-BC64-4E0A-BA67-6623988CB21C}" dt="2021-09-24T06:31:28.393" v="1187" actId="47"/>
        <pc:sldMkLst>
          <pc:docMk/>
          <pc:sldMk cId="381838130" sldId="329"/>
        </pc:sldMkLst>
      </pc:sldChg>
      <pc:sldChg chg="add del">
        <pc:chgData name="Mayank Pandey" userId="673ee564788effdd" providerId="LiveId" clId="{C5CA93E1-BC64-4E0A-BA67-6623988CB21C}" dt="2021-09-24T06:31:28.393" v="1187" actId="47"/>
        <pc:sldMkLst>
          <pc:docMk/>
          <pc:sldMk cId="1589841874" sldId="330"/>
        </pc:sldMkLst>
      </pc:sldChg>
      <pc:sldChg chg="addSp delSp modSp add mod ord">
        <pc:chgData name="Mayank Pandey" userId="673ee564788effdd" providerId="LiveId" clId="{C5CA93E1-BC64-4E0A-BA67-6623988CB21C}" dt="2021-09-24T07:05:39.641" v="2207" actId="403"/>
        <pc:sldMkLst>
          <pc:docMk/>
          <pc:sldMk cId="197481547" sldId="331"/>
        </pc:sldMkLst>
        <pc:spChg chg="mod">
          <ac:chgData name="Mayank Pandey" userId="673ee564788effdd" providerId="LiveId" clId="{C5CA93E1-BC64-4E0A-BA67-6623988CB21C}" dt="2021-09-24T07:05:39.641" v="2207" actId="403"/>
          <ac:spMkLst>
            <pc:docMk/>
            <pc:sldMk cId="197481547" sldId="331"/>
            <ac:spMk id="2" creationId="{0F02F8DF-4886-40DC-A5E0-2650C907D5EC}"/>
          </ac:spMkLst>
        </pc:spChg>
        <pc:spChg chg="del mod">
          <ac:chgData name="Mayank Pandey" userId="673ee564788effdd" providerId="LiveId" clId="{C5CA93E1-BC64-4E0A-BA67-6623988CB21C}" dt="2021-09-24T05:52:49.790" v="871" actId="478"/>
          <ac:spMkLst>
            <pc:docMk/>
            <pc:sldMk cId="197481547" sldId="331"/>
            <ac:spMk id="3" creationId="{B883795B-C411-43A9-900F-E9BD4E952CF7}"/>
          </ac:spMkLst>
        </pc:spChg>
        <pc:spChg chg="add del mod">
          <ac:chgData name="Mayank Pandey" userId="673ee564788effdd" providerId="LiveId" clId="{C5CA93E1-BC64-4E0A-BA67-6623988CB21C}" dt="2021-09-24T05:52:51.698" v="872" actId="478"/>
          <ac:spMkLst>
            <pc:docMk/>
            <pc:sldMk cId="197481547" sldId="331"/>
            <ac:spMk id="7" creationId="{43710EE6-198C-46A2-8271-5643C0BD042F}"/>
          </ac:spMkLst>
        </pc:spChg>
      </pc:sldChg>
      <pc:sldChg chg="modSp add mod">
        <pc:chgData name="Mayank Pandey" userId="673ee564788effdd" providerId="LiveId" clId="{C5CA93E1-BC64-4E0A-BA67-6623988CB21C}" dt="2021-09-24T05:46:22.583" v="832" actId="113"/>
        <pc:sldMkLst>
          <pc:docMk/>
          <pc:sldMk cId="1588187685" sldId="332"/>
        </pc:sldMkLst>
        <pc:spChg chg="mod">
          <ac:chgData name="Mayank Pandey" userId="673ee564788effdd" providerId="LiveId" clId="{C5CA93E1-BC64-4E0A-BA67-6623988CB21C}" dt="2021-09-24T05:44:27.033" v="820"/>
          <ac:spMkLst>
            <pc:docMk/>
            <pc:sldMk cId="1588187685" sldId="332"/>
            <ac:spMk id="2" creationId="{0F02F8DF-4886-40DC-A5E0-2650C907D5EC}"/>
          </ac:spMkLst>
        </pc:spChg>
        <pc:spChg chg="mod">
          <ac:chgData name="Mayank Pandey" userId="673ee564788effdd" providerId="LiveId" clId="{C5CA93E1-BC64-4E0A-BA67-6623988CB21C}" dt="2021-09-24T05:46:22.583" v="832" actId="113"/>
          <ac:spMkLst>
            <pc:docMk/>
            <pc:sldMk cId="1588187685" sldId="332"/>
            <ac:spMk id="3" creationId="{B883795B-C411-43A9-900F-E9BD4E952CF7}"/>
          </ac:spMkLst>
        </pc:spChg>
      </pc:sldChg>
      <pc:sldChg chg="modSp add mod">
        <pc:chgData name="Mayank Pandey" userId="673ee564788effdd" providerId="LiveId" clId="{C5CA93E1-BC64-4E0A-BA67-6623988CB21C}" dt="2021-09-24T05:52:02.339" v="869" actId="113"/>
        <pc:sldMkLst>
          <pc:docMk/>
          <pc:sldMk cId="2187817989" sldId="333"/>
        </pc:sldMkLst>
        <pc:spChg chg="mod">
          <ac:chgData name="Mayank Pandey" userId="673ee564788effdd" providerId="LiveId" clId="{C5CA93E1-BC64-4E0A-BA67-6623988CB21C}" dt="2021-09-24T05:50:11.214" v="843" actId="27636"/>
          <ac:spMkLst>
            <pc:docMk/>
            <pc:sldMk cId="2187817989" sldId="333"/>
            <ac:spMk id="2" creationId="{0F02F8DF-4886-40DC-A5E0-2650C907D5EC}"/>
          </ac:spMkLst>
        </pc:spChg>
        <pc:spChg chg="mod">
          <ac:chgData name="Mayank Pandey" userId="673ee564788effdd" providerId="LiveId" clId="{C5CA93E1-BC64-4E0A-BA67-6623988CB21C}" dt="2021-09-24T05:52:02.339" v="869" actId="113"/>
          <ac:spMkLst>
            <pc:docMk/>
            <pc:sldMk cId="2187817989" sldId="333"/>
            <ac:spMk id="3" creationId="{B883795B-C411-43A9-900F-E9BD4E952CF7}"/>
          </ac:spMkLst>
        </pc:spChg>
      </pc:sldChg>
      <pc:sldChg chg="add">
        <pc:chgData name="Mayank Pandey" userId="673ee564788effdd" providerId="LiveId" clId="{C5CA93E1-BC64-4E0A-BA67-6623988CB21C}" dt="2021-09-24T05:52:45.388" v="870"/>
        <pc:sldMkLst>
          <pc:docMk/>
          <pc:sldMk cId="2713178325" sldId="334"/>
        </pc:sldMkLst>
      </pc:sldChg>
      <pc:sldChg chg="addSp delSp modSp add mod">
        <pc:chgData name="Mayank Pandey" userId="673ee564788effdd" providerId="LiveId" clId="{C5CA93E1-BC64-4E0A-BA67-6623988CB21C}" dt="2021-09-24T07:06:28.987" v="2210" actId="1076"/>
        <pc:sldMkLst>
          <pc:docMk/>
          <pc:sldMk cId="1297428833" sldId="335"/>
        </pc:sldMkLst>
        <pc:spChg chg="mod">
          <ac:chgData name="Mayank Pandey" userId="673ee564788effdd" providerId="LiveId" clId="{C5CA93E1-BC64-4E0A-BA67-6623988CB21C}" dt="2021-09-24T06:22:04.649" v="1023"/>
          <ac:spMkLst>
            <pc:docMk/>
            <pc:sldMk cId="1297428833" sldId="335"/>
            <ac:spMk id="2" creationId="{0F02F8DF-4886-40DC-A5E0-2650C907D5EC}"/>
          </ac:spMkLst>
        </pc:spChg>
        <pc:spChg chg="del">
          <ac:chgData name="Mayank Pandey" userId="673ee564788effdd" providerId="LiveId" clId="{C5CA93E1-BC64-4E0A-BA67-6623988CB21C}" dt="2021-09-24T06:07:12.972" v="1015" actId="478"/>
          <ac:spMkLst>
            <pc:docMk/>
            <pc:sldMk cId="1297428833" sldId="335"/>
            <ac:spMk id="3" creationId="{B883795B-C411-43A9-900F-E9BD4E952CF7}"/>
          </ac:spMkLst>
        </pc:spChg>
        <pc:spChg chg="add del mod">
          <ac:chgData name="Mayank Pandey" userId="673ee564788effdd" providerId="LiveId" clId="{C5CA93E1-BC64-4E0A-BA67-6623988CB21C}" dt="2021-09-24T06:07:15.438" v="1016" actId="478"/>
          <ac:spMkLst>
            <pc:docMk/>
            <pc:sldMk cId="1297428833" sldId="335"/>
            <ac:spMk id="7" creationId="{1F326064-08A7-4574-AAFF-473A8D5920E1}"/>
          </ac:spMkLst>
        </pc:spChg>
        <pc:spChg chg="add del">
          <ac:chgData name="Mayank Pandey" userId="673ee564788effdd" providerId="LiveId" clId="{C5CA93E1-BC64-4E0A-BA67-6623988CB21C}" dt="2021-09-24T06:07:25.731" v="1018"/>
          <ac:spMkLst>
            <pc:docMk/>
            <pc:sldMk cId="1297428833" sldId="335"/>
            <ac:spMk id="8" creationId="{18F146D1-F246-4325-BACB-2828719F5054}"/>
          </ac:spMkLst>
        </pc:spChg>
        <pc:spChg chg="add del">
          <ac:chgData name="Mayank Pandey" userId="673ee564788effdd" providerId="LiveId" clId="{C5CA93E1-BC64-4E0A-BA67-6623988CB21C}" dt="2021-09-24T06:23:57.685" v="1028" actId="22"/>
          <ac:spMkLst>
            <pc:docMk/>
            <pc:sldMk cId="1297428833" sldId="335"/>
            <ac:spMk id="14" creationId="{6693DEDF-023A-480E-9BE8-DBD3545567E9}"/>
          </ac:spMkLst>
        </pc:spChg>
        <pc:picChg chg="add mod modCrop">
          <ac:chgData name="Mayank Pandey" userId="673ee564788effdd" providerId="LiveId" clId="{C5CA93E1-BC64-4E0A-BA67-6623988CB21C}" dt="2021-09-24T07:06:28.987" v="2210" actId="1076"/>
          <ac:picMkLst>
            <pc:docMk/>
            <pc:sldMk cId="1297428833" sldId="335"/>
            <ac:picMk id="10" creationId="{8289C825-BAC6-43AE-8A35-5703E4FF3825}"/>
          </ac:picMkLst>
        </pc:picChg>
        <pc:picChg chg="add del">
          <ac:chgData name="Mayank Pandey" userId="673ee564788effdd" providerId="LiveId" clId="{C5CA93E1-BC64-4E0A-BA67-6623988CB21C}" dt="2021-09-24T06:07:25.731" v="1018"/>
          <ac:picMkLst>
            <pc:docMk/>
            <pc:sldMk cId="1297428833" sldId="335"/>
            <ac:picMk id="2050" creationId="{7CCE527F-EF54-45FF-A42B-C7AD9EB2A734}"/>
          </ac:picMkLst>
        </pc:picChg>
        <pc:picChg chg="add del">
          <ac:chgData name="Mayank Pandey" userId="673ee564788effdd" providerId="LiveId" clId="{C5CA93E1-BC64-4E0A-BA67-6623988CB21C}" dt="2021-09-24T06:07:25.731" v="1018"/>
          <ac:picMkLst>
            <pc:docMk/>
            <pc:sldMk cId="1297428833" sldId="335"/>
            <ac:picMk id="2051" creationId="{51891EF2-D332-4E80-A163-7FBD6FA1CED2}"/>
          </ac:picMkLst>
        </pc:picChg>
      </pc:sldChg>
      <pc:sldChg chg="addSp delSp modSp add mod">
        <pc:chgData name="Mayank Pandey" userId="673ee564788effdd" providerId="LiveId" clId="{C5CA93E1-BC64-4E0A-BA67-6623988CB21C}" dt="2021-09-24T07:06:42.760" v="2212" actId="1076"/>
        <pc:sldMkLst>
          <pc:docMk/>
          <pc:sldMk cId="3226119228" sldId="336"/>
        </pc:sldMkLst>
        <pc:spChg chg="mod">
          <ac:chgData name="Mayank Pandey" userId="673ee564788effdd" providerId="LiveId" clId="{C5CA93E1-BC64-4E0A-BA67-6623988CB21C}" dt="2021-09-24T06:24:18.979" v="1040" actId="20577"/>
          <ac:spMkLst>
            <pc:docMk/>
            <pc:sldMk cId="3226119228" sldId="336"/>
            <ac:spMk id="2" creationId="{0F02F8DF-4886-40DC-A5E0-2650C907D5EC}"/>
          </ac:spMkLst>
        </pc:spChg>
        <pc:picChg chg="add mod">
          <ac:chgData name="Mayank Pandey" userId="673ee564788effdd" providerId="LiveId" clId="{C5CA93E1-BC64-4E0A-BA67-6623988CB21C}" dt="2021-09-24T07:06:42.760" v="2212" actId="1076"/>
          <ac:picMkLst>
            <pc:docMk/>
            <pc:sldMk cId="3226119228" sldId="336"/>
            <ac:picMk id="6" creationId="{50BBE8DC-BCDD-497C-9411-198A4A932BAF}"/>
          </ac:picMkLst>
        </pc:picChg>
        <pc:picChg chg="del">
          <ac:chgData name="Mayank Pandey" userId="673ee564788effdd" providerId="LiveId" clId="{C5CA93E1-BC64-4E0A-BA67-6623988CB21C}" dt="2021-09-24T06:24:21.601" v="1041" actId="478"/>
          <ac:picMkLst>
            <pc:docMk/>
            <pc:sldMk cId="3226119228" sldId="336"/>
            <ac:picMk id="10" creationId="{8289C825-BAC6-43AE-8A35-5703E4FF3825}"/>
          </ac:picMkLst>
        </pc:picChg>
      </pc:sldChg>
      <pc:sldChg chg="addSp delSp modSp add mod">
        <pc:chgData name="Mayank Pandey" userId="673ee564788effdd" providerId="LiveId" clId="{C5CA93E1-BC64-4E0A-BA67-6623988CB21C}" dt="2021-09-24T06:37:48.252" v="1218" actId="1076"/>
        <pc:sldMkLst>
          <pc:docMk/>
          <pc:sldMk cId="4134456981" sldId="337"/>
        </pc:sldMkLst>
        <pc:spChg chg="mod">
          <ac:chgData name="Mayank Pandey" userId="673ee564788effdd" providerId="LiveId" clId="{C5CA93E1-BC64-4E0A-BA67-6623988CB21C}" dt="2021-09-24T06:26:25.034" v="1061" actId="20577"/>
          <ac:spMkLst>
            <pc:docMk/>
            <pc:sldMk cId="4134456981" sldId="337"/>
            <ac:spMk id="2" creationId="{0F02F8DF-4886-40DC-A5E0-2650C907D5EC}"/>
          </ac:spMkLst>
        </pc:spChg>
        <pc:picChg chg="del">
          <ac:chgData name="Mayank Pandey" userId="673ee564788effdd" providerId="LiveId" clId="{C5CA93E1-BC64-4E0A-BA67-6623988CB21C}" dt="2021-09-24T06:26:27.215" v="1062" actId="478"/>
          <ac:picMkLst>
            <pc:docMk/>
            <pc:sldMk cId="4134456981" sldId="337"/>
            <ac:picMk id="6" creationId="{50BBE8DC-BCDD-497C-9411-198A4A932BAF}"/>
          </ac:picMkLst>
        </pc:picChg>
        <pc:picChg chg="add mod">
          <ac:chgData name="Mayank Pandey" userId="673ee564788effdd" providerId="LiveId" clId="{C5CA93E1-BC64-4E0A-BA67-6623988CB21C}" dt="2021-09-24T06:37:48.252" v="1218" actId="1076"/>
          <ac:picMkLst>
            <pc:docMk/>
            <pc:sldMk cId="4134456981" sldId="337"/>
            <ac:picMk id="7" creationId="{BC4DEDF9-6975-4AB3-AE0E-1E681D7FEE12}"/>
          </ac:picMkLst>
        </pc:picChg>
      </pc:sldChg>
      <pc:sldChg chg="addSp modSp add mod">
        <pc:chgData name="Mayank Pandey" userId="673ee564788effdd" providerId="LiveId" clId="{C5CA93E1-BC64-4E0A-BA67-6623988CB21C}" dt="2021-09-24T07:08:54.221" v="2226" actId="113"/>
        <pc:sldMkLst>
          <pc:docMk/>
          <pc:sldMk cId="2593648668" sldId="338"/>
        </pc:sldMkLst>
        <pc:spChg chg="mod">
          <ac:chgData name="Mayank Pandey" userId="673ee564788effdd" providerId="LiveId" clId="{C5CA93E1-BC64-4E0A-BA67-6623988CB21C}" dt="2021-09-24T06:42:42.908" v="1278" actId="5793"/>
          <ac:spMkLst>
            <pc:docMk/>
            <pc:sldMk cId="2593648668" sldId="338"/>
            <ac:spMk id="2" creationId="{0F02F8DF-4886-40DC-A5E0-2650C907D5EC}"/>
          </ac:spMkLst>
        </pc:spChg>
        <pc:spChg chg="add mod">
          <ac:chgData name="Mayank Pandey" userId="673ee564788effdd" providerId="LiveId" clId="{C5CA93E1-BC64-4E0A-BA67-6623988CB21C}" dt="2021-09-24T06:47:26.890" v="1557" actId="2711"/>
          <ac:spMkLst>
            <pc:docMk/>
            <pc:sldMk cId="2593648668" sldId="338"/>
            <ac:spMk id="3" creationId="{0D1BB750-477B-4B0D-B7E5-E898182DA6B0}"/>
          </ac:spMkLst>
        </pc:spChg>
        <pc:spChg chg="add mod">
          <ac:chgData name="Mayank Pandey" userId="673ee564788effdd" providerId="LiveId" clId="{C5CA93E1-BC64-4E0A-BA67-6623988CB21C}" dt="2021-09-24T07:08:38.069" v="2224" actId="13822"/>
          <ac:spMkLst>
            <pc:docMk/>
            <pc:sldMk cId="2593648668" sldId="338"/>
            <ac:spMk id="6" creationId="{A1F01C42-CEA1-4F93-BF0F-FCC29C486048}"/>
          </ac:spMkLst>
        </pc:spChg>
        <pc:spChg chg="add mod">
          <ac:chgData name="Mayank Pandey" userId="673ee564788effdd" providerId="LiveId" clId="{C5CA93E1-BC64-4E0A-BA67-6623988CB21C}" dt="2021-09-24T07:08:42.393" v="2225" actId="13822"/>
          <ac:spMkLst>
            <pc:docMk/>
            <pc:sldMk cId="2593648668" sldId="338"/>
            <ac:spMk id="8" creationId="{7A37C715-815F-43B0-8739-C4E9CC02953D}"/>
          </ac:spMkLst>
        </pc:spChg>
        <pc:spChg chg="add mod">
          <ac:chgData name="Mayank Pandey" userId="673ee564788effdd" providerId="LiveId" clId="{C5CA93E1-BC64-4E0A-BA67-6623988CB21C}" dt="2021-09-24T06:47:26.890" v="1557" actId="2711"/>
          <ac:spMkLst>
            <pc:docMk/>
            <pc:sldMk cId="2593648668" sldId="338"/>
            <ac:spMk id="9" creationId="{7015339B-D97B-4573-A1A2-644ECCB99777}"/>
          </ac:spMkLst>
        </pc:spChg>
        <pc:spChg chg="add mod">
          <ac:chgData name="Mayank Pandey" userId="673ee564788effdd" providerId="LiveId" clId="{C5CA93E1-BC64-4E0A-BA67-6623988CB21C}" dt="2021-09-24T06:47:26.890" v="1557" actId="2711"/>
          <ac:spMkLst>
            <pc:docMk/>
            <pc:sldMk cId="2593648668" sldId="338"/>
            <ac:spMk id="10" creationId="{D52F1BB8-A5BA-4101-90A9-BE2EBD2B259E}"/>
          </ac:spMkLst>
        </pc:spChg>
        <pc:spChg chg="mod">
          <ac:chgData name="Mayank Pandey" userId="673ee564788effdd" providerId="LiveId" clId="{C5CA93E1-BC64-4E0A-BA67-6623988CB21C}" dt="2021-09-24T07:08:54.221" v="2226" actId="113"/>
          <ac:spMkLst>
            <pc:docMk/>
            <pc:sldMk cId="2593648668" sldId="338"/>
            <ac:spMk id="11" creationId="{D1CF0BA2-ECE4-45A6-BC56-929DF8441D56}"/>
          </ac:spMkLst>
        </pc:spChg>
        <pc:spChg chg="add mod">
          <ac:chgData name="Mayank Pandey" userId="673ee564788effdd" providerId="LiveId" clId="{C5CA93E1-BC64-4E0A-BA67-6623988CB21C}" dt="2021-09-24T06:47:26.890" v="1557" actId="2711"/>
          <ac:spMkLst>
            <pc:docMk/>
            <pc:sldMk cId="2593648668" sldId="338"/>
            <ac:spMk id="12" creationId="{AF485EA6-2DAB-4375-B898-2DF63DEE3D59}"/>
          </ac:spMkLst>
        </pc:spChg>
        <pc:spChg chg="add mod">
          <ac:chgData name="Mayank Pandey" userId="673ee564788effdd" providerId="LiveId" clId="{C5CA93E1-BC64-4E0A-BA67-6623988CB21C}" dt="2021-09-24T06:47:44.426" v="1558" actId="1076"/>
          <ac:spMkLst>
            <pc:docMk/>
            <pc:sldMk cId="2593648668" sldId="338"/>
            <ac:spMk id="13" creationId="{25EEA8C2-C7F9-4083-A64D-617A3BEDB167}"/>
          </ac:spMkLst>
        </pc:spChg>
      </pc:sldChg>
      <pc:sldChg chg="add del">
        <pc:chgData name="Mayank Pandey" userId="673ee564788effdd" providerId="LiveId" clId="{C5CA93E1-BC64-4E0A-BA67-6623988CB21C}" dt="2021-09-24T06:31:23.591" v="1186" actId="47"/>
        <pc:sldMkLst>
          <pc:docMk/>
          <pc:sldMk cId="2696438128" sldId="338"/>
        </pc:sldMkLst>
      </pc:sldChg>
      <pc:sldChg chg="modSp add mod">
        <pc:chgData name="Mayank Pandey" userId="673ee564788effdd" providerId="LiveId" clId="{C5CA93E1-BC64-4E0A-BA67-6623988CB21C}" dt="2021-09-24T07:07:56.763" v="2219" actId="403"/>
        <pc:sldMkLst>
          <pc:docMk/>
          <pc:sldMk cId="365833094" sldId="339"/>
        </pc:sldMkLst>
        <pc:spChg chg="mod">
          <ac:chgData name="Mayank Pandey" userId="673ee564788effdd" providerId="LiveId" clId="{C5CA93E1-BC64-4E0A-BA67-6623988CB21C}" dt="2021-09-24T06:52:45.551" v="1928" actId="20577"/>
          <ac:spMkLst>
            <pc:docMk/>
            <pc:sldMk cId="365833094" sldId="339"/>
            <ac:spMk id="2" creationId="{0F02F8DF-4886-40DC-A5E0-2650C907D5EC}"/>
          </ac:spMkLst>
        </pc:spChg>
        <pc:spChg chg="mod">
          <ac:chgData name="Mayank Pandey" userId="673ee564788effdd" providerId="LiveId" clId="{C5CA93E1-BC64-4E0A-BA67-6623988CB21C}" dt="2021-09-24T07:07:56.763" v="2219" actId="403"/>
          <ac:spMkLst>
            <pc:docMk/>
            <pc:sldMk cId="365833094" sldId="339"/>
            <ac:spMk id="11" creationId="{D1CF0BA2-ECE4-45A6-BC56-929DF8441D56}"/>
          </ac:spMkLst>
        </pc:spChg>
      </pc:sldChg>
      <pc:sldChg chg="modSp add mod ord">
        <pc:chgData name="Mayank Pandey" userId="673ee564788effdd" providerId="LiveId" clId="{C5CA93E1-BC64-4E0A-BA67-6623988CB21C}" dt="2021-09-24T10:52:31.822" v="4114" actId="403"/>
        <pc:sldMkLst>
          <pc:docMk/>
          <pc:sldMk cId="1935637880" sldId="340"/>
        </pc:sldMkLst>
        <pc:spChg chg="mod">
          <ac:chgData name="Mayank Pandey" userId="673ee564788effdd" providerId="LiveId" clId="{C5CA93E1-BC64-4E0A-BA67-6623988CB21C}" dt="2021-09-24T06:53:14.735" v="1944" actId="20577"/>
          <ac:spMkLst>
            <pc:docMk/>
            <pc:sldMk cId="1935637880" sldId="340"/>
            <ac:spMk id="2" creationId="{0F02F8DF-4886-40DC-A5E0-2650C907D5EC}"/>
          </ac:spMkLst>
        </pc:spChg>
        <pc:spChg chg="mod">
          <ac:chgData name="Mayank Pandey" userId="673ee564788effdd" providerId="LiveId" clId="{C5CA93E1-BC64-4E0A-BA67-6623988CB21C}" dt="2021-09-24T10:52:31.822" v="4114" actId="403"/>
          <ac:spMkLst>
            <pc:docMk/>
            <pc:sldMk cId="1935637880" sldId="340"/>
            <ac:spMk id="11" creationId="{D1CF0BA2-ECE4-45A6-BC56-929DF8441D56}"/>
          </ac:spMkLst>
        </pc:spChg>
      </pc:sldChg>
      <pc:sldChg chg="modSp add mod ord">
        <pc:chgData name="Mayank Pandey" userId="673ee564788effdd" providerId="LiveId" clId="{C5CA93E1-BC64-4E0A-BA67-6623988CB21C}" dt="2021-09-24T07:35:54.107" v="2673"/>
        <pc:sldMkLst>
          <pc:docMk/>
          <pc:sldMk cId="3624999379" sldId="341"/>
        </pc:sldMkLst>
        <pc:spChg chg="mod">
          <ac:chgData name="Mayank Pandey" userId="673ee564788effdd" providerId="LiveId" clId="{C5CA93E1-BC64-4E0A-BA67-6623988CB21C}" dt="2021-09-24T07:35:43.906" v="2671" actId="20577"/>
          <ac:spMkLst>
            <pc:docMk/>
            <pc:sldMk cId="3624999379" sldId="341"/>
            <ac:spMk id="2" creationId="{0F02F8DF-4886-40DC-A5E0-2650C907D5EC}"/>
          </ac:spMkLst>
        </pc:spChg>
      </pc:sldChg>
      <pc:sldChg chg="addSp delSp modSp add mod">
        <pc:chgData name="Mayank Pandey" userId="673ee564788effdd" providerId="LiveId" clId="{C5CA93E1-BC64-4E0A-BA67-6623988CB21C}" dt="2021-09-24T07:44:14.392" v="3115" actId="113"/>
        <pc:sldMkLst>
          <pc:docMk/>
          <pc:sldMk cId="4187746276" sldId="342"/>
        </pc:sldMkLst>
        <pc:spChg chg="mod">
          <ac:chgData name="Mayank Pandey" userId="673ee564788effdd" providerId="LiveId" clId="{C5CA93E1-BC64-4E0A-BA67-6623988CB21C}" dt="2021-09-24T07:40:29.580" v="2983" actId="20577"/>
          <ac:spMkLst>
            <pc:docMk/>
            <pc:sldMk cId="4187746276" sldId="342"/>
            <ac:spMk id="2" creationId="{0F02F8DF-4886-40DC-A5E0-2650C907D5EC}"/>
          </ac:spMkLst>
        </pc:spChg>
        <pc:spChg chg="mod">
          <ac:chgData name="Mayank Pandey" userId="673ee564788effdd" providerId="LiveId" clId="{C5CA93E1-BC64-4E0A-BA67-6623988CB21C}" dt="2021-09-24T07:44:14.392" v="3115" actId="113"/>
          <ac:spMkLst>
            <pc:docMk/>
            <pc:sldMk cId="4187746276" sldId="342"/>
            <ac:spMk id="9" creationId="{F6B8D9FE-4A03-4CB0-B9EB-020E1A67339B}"/>
          </ac:spMkLst>
        </pc:spChg>
        <pc:picChg chg="del mod">
          <ac:chgData name="Mayank Pandey" userId="673ee564788effdd" providerId="LiveId" clId="{C5CA93E1-BC64-4E0A-BA67-6623988CB21C}" dt="2021-09-24T07:42:25.362" v="2986" actId="478"/>
          <ac:picMkLst>
            <pc:docMk/>
            <pc:sldMk cId="4187746276" sldId="342"/>
            <ac:picMk id="11" creationId="{1A0F011C-64B8-4EB2-99E5-84AA425C232D}"/>
          </ac:picMkLst>
        </pc:picChg>
        <pc:picChg chg="del">
          <ac:chgData name="Mayank Pandey" userId="673ee564788effdd" providerId="LiveId" clId="{C5CA93E1-BC64-4E0A-BA67-6623988CB21C}" dt="2021-09-24T07:40:35.959" v="2984" actId="478"/>
          <ac:picMkLst>
            <pc:docMk/>
            <pc:sldMk cId="4187746276" sldId="342"/>
            <ac:picMk id="2050" creationId="{224719D6-BB84-44D3-BC71-164E75097BE6}"/>
          </ac:picMkLst>
        </pc:picChg>
        <pc:picChg chg="add mod">
          <ac:chgData name="Mayank Pandey" userId="673ee564788effdd" providerId="LiveId" clId="{C5CA93E1-BC64-4E0A-BA67-6623988CB21C}" dt="2021-09-24T07:43:43.964" v="3057" actId="1076"/>
          <ac:picMkLst>
            <pc:docMk/>
            <pc:sldMk cId="4187746276" sldId="342"/>
            <ac:picMk id="3074" creationId="{941DC0E5-E3BC-48A7-B86A-0311380EEF3F}"/>
          </ac:picMkLst>
        </pc:picChg>
      </pc:sldChg>
      <pc:sldChg chg="addSp delSp modSp add mod">
        <pc:chgData name="Mayank Pandey" userId="673ee564788effdd" providerId="LiveId" clId="{C5CA93E1-BC64-4E0A-BA67-6623988CB21C}" dt="2021-09-24T10:41:35.903" v="4054" actId="5793"/>
        <pc:sldMkLst>
          <pc:docMk/>
          <pc:sldMk cId="3266418104" sldId="343"/>
        </pc:sldMkLst>
        <pc:spChg chg="mod">
          <ac:chgData name="Mayank Pandey" userId="673ee564788effdd" providerId="LiveId" clId="{C5CA93E1-BC64-4E0A-BA67-6623988CB21C}" dt="2021-09-24T10:16:05.810" v="3464" actId="5793"/>
          <ac:spMkLst>
            <pc:docMk/>
            <pc:sldMk cId="3266418104" sldId="343"/>
            <ac:spMk id="2" creationId="{0F02F8DF-4886-40DC-A5E0-2650C907D5EC}"/>
          </ac:spMkLst>
        </pc:spChg>
        <pc:spChg chg="add mod">
          <ac:chgData name="Mayank Pandey" userId="673ee564788effdd" providerId="LiveId" clId="{C5CA93E1-BC64-4E0A-BA67-6623988CB21C}" dt="2021-09-24T10:41:21.181" v="4052" actId="20577"/>
          <ac:spMkLst>
            <pc:docMk/>
            <pc:sldMk cId="3266418104" sldId="343"/>
            <ac:spMk id="3" creationId="{84BFAB79-6D27-4D35-A5B3-505218BEB109}"/>
          </ac:spMkLst>
        </pc:spChg>
        <pc:spChg chg="del mod">
          <ac:chgData name="Mayank Pandey" userId="673ee564788effdd" providerId="LiveId" clId="{C5CA93E1-BC64-4E0A-BA67-6623988CB21C}" dt="2021-09-24T10:34:30.338" v="3874" actId="478"/>
          <ac:spMkLst>
            <pc:docMk/>
            <pc:sldMk cId="3266418104" sldId="343"/>
            <ac:spMk id="4" creationId="{B443713C-BA01-4350-B5AD-8217B7DC2A8E}"/>
          </ac:spMkLst>
        </pc:spChg>
        <pc:spChg chg="add mod">
          <ac:chgData name="Mayank Pandey" userId="673ee564788effdd" providerId="LiveId" clId="{C5CA93E1-BC64-4E0A-BA67-6623988CB21C}" dt="2021-09-24T10:34:31.068" v="3875"/>
          <ac:spMkLst>
            <pc:docMk/>
            <pc:sldMk cId="3266418104" sldId="343"/>
            <ac:spMk id="7" creationId="{A5BF0C15-B1B0-4F7C-B7CE-09D79CC1A4C5}"/>
          </ac:spMkLst>
        </pc:spChg>
        <pc:spChg chg="mod">
          <ac:chgData name="Mayank Pandey" userId="673ee564788effdd" providerId="LiveId" clId="{C5CA93E1-BC64-4E0A-BA67-6623988CB21C}" dt="2021-09-24T10:41:35.903" v="4054" actId="5793"/>
          <ac:spMkLst>
            <pc:docMk/>
            <pc:sldMk cId="3266418104" sldId="343"/>
            <ac:spMk id="10" creationId="{5B9F2C52-36DA-4C80-8BB1-10C88951BE62}"/>
          </ac:spMkLst>
        </pc:spChg>
        <pc:picChg chg="mod">
          <ac:chgData name="Mayank Pandey" userId="673ee564788effdd" providerId="LiveId" clId="{C5CA93E1-BC64-4E0A-BA67-6623988CB21C}" dt="2021-09-24T10:41:27.346" v="4053" actId="14100"/>
          <ac:picMkLst>
            <pc:docMk/>
            <pc:sldMk cId="3266418104" sldId="343"/>
            <ac:picMk id="9" creationId="{E57DF615-802B-44CA-B6E1-A968E9F04174}"/>
          </ac:picMkLst>
        </pc:picChg>
      </pc:sldChg>
      <pc:sldChg chg="add del">
        <pc:chgData name="Mayank Pandey" userId="673ee564788effdd" providerId="LiveId" clId="{C5CA93E1-BC64-4E0A-BA67-6623988CB21C}" dt="2021-09-24T10:08:28.042" v="3229" actId="47"/>
        <pc:sldMkLst>
          <pc:docMk/>
          <pc:sldMk cId="3858714932" sldId="343"/>
        </pc:sldMkLst>
      </pc:sldChg>
      <pc:sldChg chg="delSp modSp add mod ord">
        <pc:chgData name="Mayank Pandey" userId="673ee564788effdd" providerId="LiveId" clId="{C5CA93E1-BC64-4E0A-BA67-6623988CB21C}" dt="2021-09-24T10:38:20.779" v="3925" actId="5793"/>
        <pc:sldMkLst>
          <pc:docMk/>
          <pc:sldMk cId="1070463830" sldId="344"/>
        </pc:sldMkLst>
        <pc:spChg chg="mod">
          <ac:chgData name="Mayank Pandey" userId="673ee564788effdd" providerId="LiveId" clId="{C5CA93E1-BC64-4E0A-BA67-6623988CB21C}" dt="2021-09-24T10:28:57.876" v="3537" actId="20577"/>
          <ac:spMkLst>
            <pc:docMk/>
            <pc:sldMk cId="1070463830" sldId="344"/>
            <ac:spMk id="2" creationId="{0F02F8DF-4886-40DC-A5E0-2650C907D5EC}"/>
          </ac:spMkLst>
        </pc:spChg>
        <pc:spChg chg="mod">
          <ac:chgData name="Mayank Pandey" userId="673ee564788effdd" providerId="LiveId" clId="{C5CA93E1-BC64-4E0A-BA67-6623988CB21C}" dt="2021-09-24T10:38:20.779" v="3925" actId="5793"/>
          <ac:spMkLst>
            <pc:docMk/>
            <pc:sldMk cId="1070463830" sldId="344"/>
            <ac:spMk id="10" creationId="{5B9F2C52-36DA-4C80-8BB1-10C88951BE62}"/>
          </ac:spMkLst>
        </pc:spChg>
        <pc:picChg chg="del mod">
          <ac:chgData name="Mayank Pandey" userId="673ee564788effdd" providerId="LiveId" clId="{C5CA93E1-BC64-4E0A-BA67-6623988CB21C}" dt="2021-09-24T10:28:50.648" v="3535" actId="478"/>
          <ac:picMkLst>
            <pc:docMk/>
            <pc:sldMk cId="1070463830" sldId="344"/>
            <ac:picMk id="9" creationId="{E57DF615-802B-44CA-B6E1-A968E9F04174}"/>
          </ac:picMkLst>
        </pc:picChg>
      </pc:sldChg>
      <pc:sldChg chg="add del">
        <pc:chgData name="Mayank Pandey" userId="673ee564788effdd" providerId="LiveId" clId="{C5CA93E1-BC64-4E0A-BA67-6623988CB21C}" dt="2021-09-24T10:38:35.350" v="3926" actId="47"/>
        <pc:sldMkLst>
          <pc:docMk/>
          <pc:sldMk cId="29022801" sldId="345"/>
        </pc:sldMkLst>
      </pc:sldChg>
      <pc:sldChg chg="modSp add mod ord">
        <pc:chgData name="Mayank Pandey" userId="673ee564788effdd" providerId="LiveId" clId="{C5CA93E1-BC64-4E0A-BA67-6623988CB21C}" dt="2021-09-24T10:52:21.465" v="4113"/>
        <pc:sldMkLst>
          <pc:docMk/>
          <pc:sldMk cId="1342459123" sldId="345"/>
        </pc:sldMkLst>
        <pc:spChg chg="mod">
          <ac:chgData name="Mayank Pandey" userId="673ee564788effdd" providerId="LiveId" clId="{C5CA93E1-BC64-4E0A-BA67-6623988CB21C}" dt="2021-09-24T10:52:04.653" v="4111" actId="20577"/>
          <ac:spMkLst>
            <pc:docMk/>
            <pc:sldMk cId="1342459123" sldId="345"/>
            <ac:spMk id="2" creationId="{0F02F8DF-4886-40DC-A5E0-2650C907D5EC}"/>
          </ac:spMkLst>
        </pc:spChg>
      </pc:sldChg>
      <pc:sldChg chg="modSp add mod">
        <pc:chgData name="Mayank Pandey" userId="673ee564788effdd" providerId="LiveId" clId="{C5CA93E1-BC64-4E0A-BA67-6623988CB21C}" dt="2021-09-24T11:02:16.426" v="4210" actId="20577"/>
        <pc:sldMkLst>
          <pc:docMk/>
          <pc:sldMk cId="1565111677" sldId="346"/>
        </pc:sldMkLst>
        <pc:spChg chg="mod">
          <ac:chgData name="Mayank Pandey" userId="673ee564788effdd" providerId="LiveId" clId="{C5CA93E1-BC64-4E0A-BA67-6623988CB21C}" dt="2021-09-24T10:53:52.602" v="4127" actId="2711"/>
          <ac:spMkLst>
            <pc:docMk/>
            <pc:sldMk cId="1565111677" sldId="346"/>
            <ac:spMk id="2" creationId="{0F02F8DF-4886-40DC-A5E0-2650C907D5EC}"/>
          </ac:spMkLst>
        </pc:spChg>
        <pc:spChg chg="mod">
          <ac:chgData name="Mayank Pandey" userId="673ee564788effdd" providerId="LiveId" clId="{C5CA93E1-BC64-4E0A-BA67-6623988CB21C}" dt="2021-09-24T11:02:16.426" v="4210" actId="20577"/>
          <ac:spMkLst>
            <pc:docMk/>
            <pc:sldMk cId="1565111677" sldId="346"/>
            <ac:spMk id="3" creationId="{B883795B-C411-43A9-900F-E9BD4E952CF7}"/>
          </ac:spMkLst>
        </pc:spChg>
      </pc:sldChg>
      <pc:sldChg chg="modSp add mod">
        <pc:chgData name="Mayank Pandey" userId="673ee564788effdd" providerId="LiveId" clId="{C5CA93E1-BC64-4E0A-BA67-6623988CB21C}" dt="2021-09-24T11:12:42.902" v="4363" actId="20577"/>
        <pc:sldMkLst>
          <pc:docMk/>
          <pc:sldMk cId="3311462892" sldId="347"/>
        </pc:sldMkLst>
        <pc:spChg chg="mod">
          <ac:chgData name="Mayank Pandey" userId="673ee564788effdd" providerId="LiveId" clId="{C5CA93E1-BC64-4E0A-BA67-6623988CB21C}" dt="2021-09-24T11:11:46.579" v="4289" actId="20577"/>
          <ac:spMkLst>
            <pc:docMk/>
            <pc:sldMk cId="3311462892" sldId="347"/>
            <ac:spMk id="2" creationId="{0F02F8DF-4886-40DC-A5E0-2650C907D5EC}"/>
          </ac:spMkLst>
        </pc:spChg>
        <pc:spChg chg="mod">
          <ac:chgData name="Mayank Pandey" userId="673ee564788effdd" providerId="LiveId" clId="{C5CA93E1-BC64-4E0A-BA67-6623988CB21C}" dt="2021-09-24T11:12:42.902" v="4363" actId="20577"/>
          <ac:spMkLst>
            <pc:docMk/>
            <pc:sldMk cId="3311462892" sldId="347"/>
            <ac:spMk id="3" creationId="{B883795B-C411-43A9-900F-E9BD4E952CF7}"/>
          </ac:spMkLst>
        </pc:spChg>
        <pc:spChg chg="mod">
          <ac:chgData name="Mayank Pandey" userId="673ee564788effdd" providerId="LiveId" clId="{C5CA93E1-BC64-4E0A-BA67-6623988CB21C}" dt="2021-09-24T11:12:05.051" v="4292" actId="1076"/>
          <ac:spMkLst>
            <pc:docMk/>
            <pc:sldMk cId="3311462892" sldId="347"/>
            <ac:spMk id="6" creationId="{CBDCB5CE-6E13-426B-9653-778ED1C10B09}"/>
          </ac:spMkLst>
        </pc:spChg>
        <pc:spChg chg="mod">
          <ac:chgData name="Mayank Pandey" userId="673ee564788effdd" providerId="LiveId" clId="{C5CA93E1-BC64-4E0A-BA67-6623988CB21C}" dt="2021-09-24T11:12:05.051" v="4292" actId="1076"/>
          <ac:spMkLst>
            <pc:docMk/>
            <pc:sldMk cId="3311462892" sldId="347"/>
            <ac:spMk id="7" creationId="{8DB994D0-28F7-465B-AF82-F30F724D5137}"/>
          </ac:spMkLst>
        </pc:spChg>
        <pc:spChg chg="mod">
          <ac:chgData name="Mayank Pandey" userId="673ee564788effdd" providerId="LiveId" clId="{C5CA93E1-BC64-4E0A-BA67-6623988CB21C}" dt="2021-09-24T11:12:05.051" v="4292" actId="1076"/>
          <ac:spMkLst>
            <pc:docMk/>
            <pc:sldMk cId="3311462892" sldId="347"/>
            <ac:spMk id="8" creationId="{F00D5AB7-6480-4E2D-AA3F-8090EA6428B7}"/>
          </ac:spMkLst>
        </pc:spChg>
        <pc:spChg chg="mod">
          <ac:chgData name="Mayank Pandey" userId="673ee564788effdd" providerId="LiveId" clId="{C5CA93E1-BC64-4E0A-BA67-6623988CB21C}" dt="2021-09-24T11:12:05.051" v="4292" actId="1076"/>
          <ac:spMkLst>
            <pc:docMk/>
            <pc:sldMk cId="3311462892" sldId="347"/>
            <ac:spMk id="9" creationId="{6B796AC5-D16B-4327-A644-3348159547A9}"/>
          </ac:spMkLst>
        </pc:spChg>
        <pc:spChg chg="mod">
          <ac:chgData name="Mayank Pandey" userId="673ee564788effdd" providerId="LiveId" clId="{C5CA93E1-BC64-4E0A-BA67-6623988CB21C}" dt="2021-09-24T11:12:05.051" v="4292" actId="1076"/>
          <ac:spMkLst>
            <pc:docMk/>
            <pc:sldMk cId="3311462892" sldId="347"/>
            <ac:spMk id="12" creationId="{403E4C89-8B78-4ABB-BE52-150E0BDBEED0}"/>
          </ac:spMkLst>
        </pc:spChg>
        <pc:cxnChg chg="mod">
          <ac:chgData name="Mayank Pandey" userId="673ee564788effdd" providerId="LiveId" clId="{C5CA93E1-BC64-4E0A-BA67-6623988CB21C}" dt="2021-09-24T11:12:05.051" v="4292" actId="1076"/>
          <ac:cxnSpMkLst>
            <pc:docMk/>
            <pc:sldMk cId="3311462892" sldId="347"/>
            <ac:cxnSpMk id="10" creationId="{B83F4AB4-B11D-4477-89AD-82060AD35478}"/>
          </ac:cxnSpMkLst>
        </pc:cxnChg>
        <pc:cxnChg chg="mod">
          <ac:chgData name="Mayank Pandey" userId="673ee564788effdd" providerId="LiveId" clId="{C5CA93E1-BC64-4E0A-BA67-6623988CB21C}" dt="2021-09-24T11:12:05.051" v="4292" actId="1076"/>
          <ac:cxnSpMkLst>
            <pc:docMk/>
            <pc:sldMk cId="3311462892" sldId="347"/>
            <ac:cxnSpMk id="11" creationId="{CDBA0BA0-107D-4F5B-BB97-E229B6434D85}"/>
          </ac:cxnSpMkLst>
        </pc:cxnChg>
      </pc:sldChg>
      <pc:sldChg chg="delSp modSp add mod">
        <pc:chgData name="Mayank Pandey" userId="673ee564788effdd" providerId="LiveId" clId="{C5CA93E1-BC64-4E0A-BA67-6623988CB21C}" dt="2021-09-24T11:18:55.640" v="4634" actId="20577"/>
        <pc:sldMkLst>
          <pc:docMk/>
          <pc:sldMk cId="601360989" sldId="348"/>
        </pc:sldMkLst>
        <pc:spChg chg="mod">
          <ac:chgData name="Mayank Pandey" userId="673ee564788effdd" providerId="LiveId" clId="{C5CA93E1-BC64-4E0A-BA67-6623988CB21C}" dt="2021-09-24T11:13:30.009" v="4391" actId="20577"/>
          <ac:spMkLst>
            <pc:docMk/>
            <pc:sldMk cId="601360989" sldId="348"/>
            <ac:spMk id="2" creationId="{0F02F8DF-4886-40DC-A5E0-2650C907D5EC}"/>
          </ac:spMkLst>
        </pc:spChg>
        <pc:spChg chg="mod">
          <ac:chgData name="Mayank Pandey" userId="673ee564788effdd" providerId="LiveId" clId="{C5CA93E1-BC64-4E0A-BA67-6623988CB21C}" dt="2021-09-24T11:18:55.640" v="4634" actId="20577"/>
          <ac:spMkLst>
            <pc:docMk/>
            <pc:sldMk cId="601360989" sldId="348"/>
            <ac:spMk id="3" creationId="{B883795B-C411-43A9-900F-E9BD4E952CF7}"/>
          </ac:spMkLst>
        </pc:spChg>
        <pc:spChg chg="del">
          <ac:chgData name="Mayank Pandey" userId="673ee564788effdd" providerId="LiveId" clId="{C5CA93E1-BC64-4E0A-BA67-6623988CB21C}" dt="2021-09-24T11:13:42.215" v="4397" actId="478"/>
          <ac:spMkLst>
            <pc:docMk/>
            <pc:sldMk cId="601360989" sldId="348"/>
            <ac:spMk id="6" creationId="{CBDCB5CE-6E13-426B-9653-778ED1C10B09}"/>
          </ac:spMkLst>
        </pc:spChg>
        <pc:spChg chg="del">
          <ac:chgData name="Mayank Pandey" userId="673ee564788effdd" providerId="LiveId" clId="{C5CA93E1-BC64-4E0A-BA67-6623988CB21C}" dt="2021-09-24T11:13:42.215" v="4397" actId="478"/>
          <ac:spMkLst>
            <pc:docMk/>
            <pc:sldMk cId="601360989" sldId="348"/>
            <ac:spMk id="7" creationId="{8DB994D0-28F7-465B-AF82-F30F724D5137}"/>
          </ac:spMkLst>
        </pc:spChg>
        <pc:spChg chg="del">
          <ac:chgData name="Mayank Pandey" userId="673ee564788effdd" providerId="LiveId" clId="{C5CA93E1-BC64-4E0A-BA67-6623988CB21C}" dt="2021-09-24T11:13:42.215" v="4397" actId="478"/>
          <ac:spMkLst>
            <pc:docMk/>
            <pc:sldMk cId="601360989" sldId="348"/>
            <ac:spMk id="8" creationId="{F00D5AB7-6480-4E2D-AA3F-8090EA6428B7}"/>
          </ac:spMkLst>
        </pc:spChg>
        <pc:spChg chg="del">
          <ac:chgData name="Mayank Pandey" userId="673ee564788effdd" providerId="LiveId" clId="{C5CA93E1-BC64-4E0A-BA67-6623988CB21C}" dt="2021-09-24T11:13:42.215" v="4397" actId="478"/>
          <ac:spMkLst>
            <pc:docMk/>
            <pc:sldMk cId="601360989" sldId="348"/>
            <ac:spMk id="9" creationId="{6B796AC5-D16B-4327-A644-3348159547A9}"/>
          </ac:spMkLst>
        </pc:spChg>
        <pc:spChg chg="del">
          <ac:chgData name="Mayank Pandey" userId="673ee564788effdd" providerId="LiveId" clId="{C5CA93E1-BC64-4E0A-BA67-6623988CB21C}" dt="2021-09-24T11:13:42.215" v="4397" actId="478"/>
          <ac:spMkLst>
            <pc:docMk/>
            <pc:sldMk cId="601360989" sldId="348"/>
            <ac:spMk id="12" creationId="{403E4C89-8B78-4ABB-BE52-150E0BDBEED0}"/>
          </ac:spMkLst>
        </pc:spChg>
        <pc:cxnChg chg="del mod">
          <ac:chgData name="Mayank Pandey" userId="673ee564788effdd" providerId="LiveId" clId="{C5CA93E1-BC64-4E0A-BA67-6623988CB21C}" dt="2021-09-24T11:13:42.215" v="4397" actId="478"/>
          <ac:cxnSpMkLst>
            <pc:docMk/>
            <pc:sldMk cId="601360989" sldId="348"/>
            <ac:cxnSpMk id="10" creationId="{B83F4AB4-B11D-4477-89AD-82060AD35478}"/>
          </ac:cxnSpMkLst>
        </pc:cxnChg>
        <pc:cxnChg chg="del mod">
          <ac:chgData name="Mayank Pandey" userId="673ee564788effdd" providerId="LiveId" clId="{C5CA93E1-BC64-4E0A-BA67-6623988CB21C}" dt="2021-09-24T11:13:42.215" v="4397" actId="478"/>
          <ac:cxnSpMkLst>
            <pc:docMk/>
            <pc:sldMk cId="601360989" sldId="348"/>
            <ac:cxnSpMk id="11" creationId="{CDBA0BA0-107D-4F5B-BB97-E229B6434D85}"/>
          </ac:cxnSpMkLst>
        </pc:cxnChg>
      </pc:sldChg>
      <pc:sldChg chg="modSp add mod">
        <pc:chgData name="Mayank Pandey" userId="673ee564788effdd" providerId="LiveId" clId="{C5CA93E1-BC64-4E0A-BA67-6623988CB21C}" dt="2021-09-24T11:20:10.712" v="4646" actId="20577"/>
        <pc:sldMkLst>
          <pc:docMk/>
          <pc:sldMk cId="2340770855" sldId="349"/>
        </pc:sldMkLst>
        <pc:spChg chg="mod">
          <ac:chgData name="Mayank Pandey" userId="673ee564788effdd" providerId="LiveId" clId="{C5CA93E1-BC64-4E0A-BA67-6623988CB21C}" dt="2021-09-24T11:20:10.712" v="4646" actId="20577"/>
          <ac:spMkLst>
            <pc:docMk/>
            <pc:sldMk cId="2340770855" sldId="349"/>
            <ac:spMk id="2" creationId="{0F02F8DF-4886-40DC-A5E0-2650C907D5EC}"/>
          </ac:spMkLst>
        </pc:spChg>
      </pc:sldChg>
      <pc:sldChg chg="modSp add mod">
        <pc:chgData name="Mayank Pandey" userId="673ee564788effdd" providerId="LiveId" clId="{C5CA93E1-BC64-4E0A-BA67-6623988CB21C}" dt="2021-09-24T11:20:31.176" v="4678" actId="20577"/>
        <pc:sldMkLst>
          <pc:docMk/>
          <pc:sldMk cId="1178407967" sldId="350"/>
        </pc:sldMkLst>
        <pc:spChg chg="mod">
          <ac:chgData name="Mayank Pandey" userId="673ee564788effdd" providerId="LiveId" clId="{C5CA93E1-BC64-4E0A-BA67-6623988CB21C}" dt="2021-09-24T11:20:31.176" v="4678" actId="20577"/>
          <ac:spMkLst>
            <pc:docMk/>
            <pc:sldMk cId="1178407967" sldId="350"/>
            <ac:spMk id="2" creationId="{0F02F8DF-4886-40DC-A5E0-2650C907D5EC}"/>
          </ac:spMkLst>
        </pc:spChg>
      </pc:sldChg>
      <pc:sldChg chg="modSp add mod ord">
        <pc:chgData name="Mayank Pandey" userId="673ee564788effdd" providerId="LiveId" clId="{C5CA93E1-BC64-4E0A-BA67-6623988CB21C}" dt="2021-09-24T12:22:05.580" v="4839"/>
        <pc:sldMkLst>
          <pc:docMk/>
          <pc:sldMk cId="2691415907" sldId="351"/>
        </pc:sldMkLst>
        <pc:spChg chg="mod">
          <ac:chgData name="Mayank Pandey" userId="673ee564788effdd" providerId="LiveId" clId="{C5CA93E1-BC64-4E0A-BA67-6623988CB21C}" dt="2021-09-24T12:21:53.265" v="4837" actId="20577"/>
          <ac:spMkLst>
            <pc:docMk/>
            <pc:sldMk cId="2691415907" sldId="351"/>
            <ac:spMk id="2" creationId="{0F02F8DF-4886-40DC-A5E0-2650C907D5EC}"/>
          </ac:spMkLst>
        </pc:spChg>
      </pc:sldChg>
      <pc:sldChg chg="addSp delSp modSp add mod modAnim">
        <pc:chgData name="Mayank Pandey" userId="673ee564788effdd" providerId="LiveId" clId="{C5CA93E1-BC64-4E0A-BA67-6623988CB21C}" dt="2021-09-24T16:41:43.230" v="5464" actId="20577"/>
        <pc:sldMkLst>
          <pc:docMk/>
          <pc:sldMk cId="1228214267" sldId="352"/>
        </pc:sldMkLst>
        <pc:spChg chg="mod">
          <ac:chgData name="Mayank Pandey" userId="673ee564788effdd" providerId="LiveId" clId="{C5CA93E1-BC64-4E0A-BA67-6623988CB21C}" dt="2021-09-24T16:29:07.190" v="5372"/>
          <ac:spMkLst>
            <pc:docMk/>
            <pc:sldMk cId="1228214267" sldId="352"/>
            <ac:spMk id="2" creationId="{0F02F8DF-4886-40DC-A5E0-2650C907D5EC}"/>
          </ac:spMkLst>
        </pc:spChg>
        <pc:spChg chg="del">
          <ac:chgData name="Mayank Pandey" userId="673ee564788effdd" providerId="LiveId" clId="{C5CA93E1-BC64-4E0A-BA67-6623988CB21C}" dt="2021-09-24T16:29:12.954" v="5373" actId="478"/>
          <ac:spMkLst>
            <pc:docMk/>
            <pc:sldMk cId="1228214267" sldId="352"/>
            <ac:spMk id="3" creationId="{B883795B-C411-43A9-900F-E9BD4E952CF7}"/>
          </ac:spMkLst>
        </pc:spChg>
        <pc:spChg chg="add del mod">
          <ac:chgData name="Mayank Pandey" userId="673ee564788effdd" providerId="LiveId" clId="{C5CA93E1-BC64-4E0A-BA67-6623988CB21C}" dt="2021-09-24T16:29:14.923" v="5374" actId="478"/>
          <ac:spMkLst>
            <pc:docMk/>
            <pc:sldMk cId="1228214267" sldId="352"/>
            <ac:spMk id="7" creationId="{48CABF08-536C-4DCC-827C-3512B3849202}"/>
          </ac:spMkLst>
        </pc:spChg>
        <pc:spChg chg="mod">
          <ac:chgData name="Mayank Pandey" userId="673ee564788effdd" providerId="LiveId" clId="{C5CA93E1-BC64-4E0A-BA67-6623988CB21C}" dt="2021-09-24T16:30:52.627" v="5375"/>
          <ac:spMkLst>
            <pc:docMk/>
            <pc:sldMk cId="1228214267" sldId="352"/>
            <ac:spMk id="9" creationId="{ED250E23-8255-4FEF-9D3F-F16EF043FAD1}"/>
          </ac:spMkLst>
        </pc:spChg>
        <pc:spChg chg="mod">
          <ac:chgData name="Mayank Pandey" userId="673ee564788effdd" providerId="LiveId" clId="{C5CA93E1-BC64-4E0A-BA67-6623988CB21C}" dt="2021-09-24T16:30:52.627" v="5375"/>
          <ac:spMkLst>
            <pc:docMk/>
            <pc:sldMk cId="1228214267" sldId="352"/>
            <ac:spMk id="10" creationId="{83CF5924-3095-46A8-811E-B911562F777C}"/>
          </ac:spMkLst>
        </pc:spChg>
        <pc:spChg chg="mod">
          <ac:chgData name="Mayank Pandey" userId="673ee564788effdd" providerId="LiveId" clId="{C5CA93E1-BC64-4E0A-BA67-6623988CB21C}" dt="2021-09-24T16:30:52.627" v="5375"/>
          <ac:spMkLst>
            <pc:docMk/>
            <pc:sldMk cId="1228214267" sldId="352"/>
            <ac:spMk id="11" creationId="{5969B525-EADB-4D28-93A7-D93D7AAE4464}"/>
          </ac:spMkLst>
        </pc:spChg>
        <pc:spChg chg="mod">
          <ac:chgData name="Mayank Pandey" userId="673ee564788effdd" providerId="LiveId" clId="{C5CA93E1-BC64-4E0A-BA67-6623988CB21C}" dt="2021-09-24T16:30:52.627" v="5375"/>
          <ac:spMkLst>
            <pc:docMk/>
            <pc:sldMk cId="1228214267" sldId="352"/>
            <ac:spMk id="12" creationId="{A8A5AE45-835D-4B7B-AB87-1CFAC3B1E002}"/>
          </ac:spMkLst>
        </pc:spChg>
        <pc:spChg chg="mod">
          <ac:chgData name="Mayank Pandey" userId="673ee564788effdd" providerId="LiveId" clId="{C5CA93E1-BC64-4E0A-BA67-6623988CB21C}" dt="2021-09-24T16:30:52.627" v="5375"/>
          <ac:spMkLst>
            <pc:docMk/>
            <pc:sldMk cId="1228214267" sldId="352"/>
            <ac:spMk id="13" creationId="{8FED61F6-BE71-4DCE-BA34-E12603FAA7E9}"/>
          </ac:spMkLst>
        </pc:spChg>
        <pc:spChg chg="mod">
          <ac:chgData name="Mayank Pandey" userId="673ee564788effdd" providerId="LiveId" clId="{C5CA93E1-BC64-4E0A-BA67-6623988CB21C}" dt="2021-09-24T16:30:52.627" v="5375"/>
          <ac:spMkLst>
            <pc:docMk/>
            <pc:sldMk cId="1228214267" sldId="352"/>
            <ac:spMk id="14" creationId="{AD81C43D-46DF-4D4F-AF65-3287ECC5F3D6}"/>
          </ac:spMkLst>
        </pc:spChg>
        <pc:spChg chg="mod">
          <ac:chgData name="Mayank Pandey" userId="673ee564788effdd" providerId="LiveId" clId="{C5CA93E1-BC64-4E0A-BA67-6623988CB21C}" dt="2021-09-24T16:30:52.627" v="5375"/>
          <ac:spMkLst>
            <pc:docMk/>
            <pc:sldMk cId="1228214267" sldId="352"/>
            <ac:spMk id="15" creationId="{1537AA78-1AF9-4581-9514-45B65152B8DC}"/>
          </ac:spMkLst>
        </pc:spChg>
        <pc:spChg chg="mod">
          <ac:chgData name="Mayank Pandey" userId="673ee564788effdd" providerId="LiveId" clId="{C5CA93E1-BC64-4E0A-BA67-6623988CB21C}" dt="2021-09-24T16:30:52.627" v="5375"/>
          <ac:spMkLst>
            <pc:docMk/>
            <pc:sldMk cId="1228214267" sldId="352"/>
            <ac:spMk id="16" creationId="{30632FF8-9FC5-45A1-80BA-B449ECE59363}"/>
          </ac:spMkLst>
        </pc:spChg>
        <pc:spChg chg="mod">
          <ac:chgData name="Mayank Pandey" userId="673ee564788effdd" providerId="LiveId" clId="{C5CA93E1-BC64-4E0A-BA67-6623988CB21C}" dt="2021-09-24T16:30:52.627" v="5375"/>
          <ac:spMkLst>
            <pc:docMk/>
            <pc:sldMk cId="1228214267" sldId="352"/>
            <ac:spMk id="17" creationId="{35470C08-8E6F-41E7-8990-9A0B85D3BB41}"/>
          </ac:spMkLst>
        </pc:spChg>
        <pc:spChg chg="mod">
          <ac:chgData name="Mayank Pandey" userId="673ee564788effdd" providerId="LiveId" clId="{C5CA93E1-BC64-4E0A-BA67-6623988CB21C}" dt="2021-09-24T16:30:52.627" v="5375"/>
          <ac:spMkLst>
            <pc:docMk/>
            <pc:sldMk cId="1228214267" sldId="352"/>
            <ac:spMk id="18" creationId="{2C18D532-FF67-461E-9EDA-01C5D7A50FCE}"/>
          </ac:spMkLst>
        </pc:spChg>
        <pc:spChg chg="mod">
          <ac:chgData name="Mayank Pandey" userId="673ee564788effdd" providerId="LiveId" clId="{C5CA93E1-BC64-4E0A-BA67-6623988CB21C}" dt="2021-09-24T16:30:52.627" v="5375"/>
          <ac:spMkLst>
            <pc:docMk/>
            <pc:sldMk cId="1228214267" sldId="352"/>
            <ac:spMk id="19" creationId="{D76B7EA0-199C-4B45-BB48-02FF4BFC52F0}"/>
          </ac:spMkLst>
        </pc:spChg>
        <pc:spChg chg="mod">
          <ac:chgData name="Mayank Pandey" userId="673ee564788effdd" providerId="LiveId" clId="{C5CA93E1-BC64-4E0A-BA67-6623988CB21C}" dt="2021-09-24T16:30:52.627" v="5375"/>
          <ac:spMkLst>
            <pc:docMk/>
            <pc:sldMk cId="1228214267" sldId="352"/>
            <ac:spMk id="20" creationId="{455937B1-779F-4C42-A31F-D0334781BDA3}"/>
          </ac:spMkLst>
        </pc:spChg>
        <pc:spChg chg="mod">
          <ac:chgData name="Mayank Pandey" userId="673ee564788effdd" providerId="LiveId" clId="{C5CA93E1-BC64-4E0A-BA67-6623988CB21C}" dt="2021-09-24T16:30:52.627" v="5375"/>
          <ac:spMkLst>
            <pc:docMk/>
            <pc:sldMk cId="1228214267" sldId="352"/>
            <ac:spMk id="21" creationId="{541917F4-3018-4A8A-BA28-CEA7BEB2C96E}"/>
          </ac:spMkLst>
        </pc:spChg>
        <pc:spChg chg="mod">
          <ac:chgData name="Mayank Pandey" userId="673ee564788effdd" providerId="LiveId" clId="{C5CA93E1-BC64-4E0A-BA67-6623988CB21C}" dt="2021-09-24T16:30:52.627" v="5375"/>
          <ac:spMkLst>
            <pc:docMk/>
            <pc:sldMk cId="1228214267" sldId="352"/>
            <ac:spMk id="22" creationId="{07EABE9F-4A5E-4269-B8C8-506E00B40B39}"/>
          </ac:spMkLst>
        </pc:spChg>
        <pc:spChg chg="mod">
          <ac:chgData name="Mayank Pandey" userId="673ee564788effdd" providerId="LiveId" clId="{C5CA93E1-BC64-4E0A-BA67-6623988CB21C}" dt="2021-09-24T16:30:52.627" v="5375"/>
          <ac:spMkLst>
            <pc:docMk/>
            <pc:sldMk cId="1228214267" sldId="352"/>
            <ac:spMk id="23" creationId="{7D90BB87-0DC9-4D08-9CA6-E11965B5BA76}"/>
          </ac:spMkLst>
        </pc:spChg>
        <pc:spChg chg="mod">
          <ac:chgData name="Mayank Pandey" userId="673ee564788effdd" providerId="LiveId" clId="{C5CA93E1-BC64-4E0A-BA67-6623988CB21C}" dt="2021-09-24T16:30:52.627" v="5375"/>
          <ac:spMkLst>
            <pc:docMk/>
            <pc:sldMk cId="1228214267" sldId="352"/>
            <ac:spMk id="24" creationId="{D3D3C5B9-61B1-41F3-B608-86C146831813}"/>
          </ac:spMkLst>
        </pc:spChg>
        <pc:spChg chg="mod">
          <ac:chgData name="Mayank Pandey" userId="673ee564788effdd" providerId="LiveId" clId="{C5CA93E1-BC64-4E0A-BA67-6623988CB21C}" dt="2021-09-24T16:30:52.627" v="5375"/>
          <ac:spMkLst>
            <pc:docMk/>
            <pc:sldMk cId="1228214267" sldId="352"/>
            <ac:spMk id="26" creationId="{B778316C-0B65-4C72-8EB0-11057E1E7BEE}"/>
          </ac:spMkLst>
        </pc:spChg>
        <pc:spChg chg="mod">
          <ac:chgData name="Mayank Pandey" userId="673ee564788effdd" providerId="LiveId" clId="{C5CA93E1-BC64-4E0A-BA67-6623988CB21C}" dt="2021-09-24T16:30:52.627" v="5375"/>
          <ac:spMkLst>
            <pc:docMk/>
            <pc:sldMk cId="1228214267" sldId="352"/>
            <ac:spMk id="27" creationId="{92A20F3C-E139-4F17-A04E-0BB1E6A956E2}"/>
          </ac:spMkLst>
        </pc:spChg>
        <pc:spChg chg="mod">
          <ac:chgData name="Mayank Pandey" userId="673ee564788effdd" providerId="LiveId" clId="{C5CA93E1-BC64-4E0A-BA67-6623988CB21C}" dt="2021-09-24T16:30:52.627" v="5375"/>
          <ac:spMkLst>
            <pc:docMk/>
            <pc:sldMk cId="1228214267" sldId="352"/>
            <ac:spMk id="28" creationId="{2213771C-5330-4A66-AE38-8DD4EB49604F}"/>
          </ac:spMkLst>
        </pc:spChg>
        <pc:spChg chg="mod">
          <ac:chgData name="Mayank Pandey" userId="673ee564788effdd" providerId="LiveId" clId="{C5CA93E1-BC64-4E0A-BA67-6623988CB21C}" dt="2021-09-24T16:30:52.627" v="5375"/>
          <ac:spMkLst>
            <pc:docMk/>
            <pc:sldMk cId="1228214267" sldId="352"/>
            <ac:spMk id="29" creationId="{D5B996E0-9DAD-4D2E-AE9A-7A488D22AE30}"/>
          </ac:spMkLst>
        </pc:spChg>
        <pc:spChg chg="mod">
          <ac:chgData name="Mayank Pandey" userId="673ee564788effdd" providerId="LiveId" clId="{C5CA93E1-BC64-4E0A-BA67-6623988CB21C}" dt="2021-09-24T16:30:52.627" v="5375"/>
          <ac:spMkLst>
            <pc:docMk/>
            <pc:sldMk cId="1228214267" sldId="352"/>
            <ac:spMk id="30" creationId="{907A6795-E8B6-4C31-8058-75F34863F18E}"/>
          </ac:spMkLst>
        </pc:spChg>
        <pc:spChg chg="mod">
          <ac:chgData name="Mayank Pandey" userId="673ee564788effdd" providerId="LiveId" clId="{C5CA93E1-BC64-4E0A-BA67-6623988CB21C}" dt="2021-09-24T16:30:52.627" v="5375"/>
          <ac:spMkLst>
            <pc:docMk/>
            <pc:sldMk cId="1228214267" sldId="352"/>
            <ac:spMk id="31" creationId="{A7306E93-679F-40B8-AE9B-7D922607984E}"/>
          </ac:spMkLst>
        </pc:spChg>
        <pc:spChg chg="mod">
          <ac:chgData name="Mayank Pandey" userId="673ee564788effdd" providerId="LiveId" clId="{C5CA93E1-BC64-4E0A-BA67-6623988CB21C}" dt="2021-09-24T16:30:52.627" v="5375"/>
          <ac:spMkLst>
            <pc:docMk/>
            <pc:sldMk cId="1228214267" sldId="352"/>
            <ac:spMk id="33" creationId="{9838B17F-6053-4C05-99F8-33F96A21DA65}"/>
          </ac:spMkLst>
        </pc:spChg>
        <pc:spChg chg="mod">
          <ac:chgData name="Mayank Pandey" userId="673ee564788effdd" providerId="LiveId" clId="{C5CA93E1-BC64-4E0A-BA67-6623988CB21C}" dt="2021-09-24T16:30:52.627" v="5375"/>
          <ac:spMkLst>
            <pc:docMk/>
            <pc:sldMk cId="1228214267" sldId="352"/>
            <ac:spMk id="34" creationId="{4E637AAB-3B42-4A86-AC85-79129FBA6C93}"/>
          </ac:spMkLst>
        </pc:spChg>
        <pc:spChg chg="mod">
          <ac:chgData name="Mayank Pandey" userId="673ee564788effdd" providerId="LiveId" clId="{C5CA93E1-BC64-4E0A-BA67-6623988CB21C}" dt="2021-09-24T16:30:52.627" v="5375"/>
          <ac:spMkLst>
            <pc:docMk/>
            <pc:sldMk cId="1228214267" sldId="352"/>
            <ac:spMk id="35" creationId="{7D541C5F-E279-4615-A6F3-E202AADC6569}"/>
          </ac:spMkLst>
        </pc:spChg>
        <pc:spChg chg="mod">
          <ac:chgData name="Mayank Pandey" userId="673ee564788effdd" providerId="LiveId" clId="{C5CA93E1-BC64-4E0A-BA67-6623988CB21C}" dt="2021-09-24T16:30:52.627" v="5375"/>
          <ac:spMkLst>
            <pc:docMk/>
            <pc:sldMk cId="1228214267" sldId="352"/>
            <ac:spMk id="36" creationId="{8D4CE4EA-37CE-488C-889E-F8EE074B8471}"/>
          </ac:spMkLst>
        </pc:spChg>
        <pc:spChg chg="mod">
          <ac:chgData name="Mayank Pandey" userId="673ee564788effdd" providerId="LiveId" clId="{C5CA93E1-BC64-4E0A-BA67-6623988CB21C}" dt="2021-09-24T16:30:52.627" v="5375"/>
          <ac:spMkLst>
            <pc:docMk/>
            <pc:sldMk cId="1228214267" sldId="352"/>
            <ac:spMk id="37" creationId="{B9B2C495-51BF-4772-89AD-28234BFDDFB2}"/>
          </ac:spMkLst>
        </pc:spChg>
        <pc:spChg chg="mod">
          <ac:chgData name="Mayank Pandey" userId="673ee564788effdd" providerId="LiveId" clId="{C5CA93E1-BC64-4E0A-BA67-6623988CB21C}" dt="2021-09-24T16:30:52.627" v="5375"/>
          <ac:spMkLst>
            <pc:docMk/>
            <pc:sldMk cId="1228214267" sldId="352"/>
            <ac:spMk id="38" creationId="{97ED7F01-ED98-4649-B9AD-56F8258F2CBC}"/>
          </ac:spMkLst>
        </pc:spChg>
        <pc:spChg chg="add mod">
          <ac:chgData name="Mayank Pandey" userId="673ee564788effdd" providerId="LiveId" clId="{C5CA93E1-BC64-4E0A-BA67-6623988CB21C}" dt="2021-09-24T16:41:14.474" v="5377" actId="1076"/>
          <ac:spMkLst>
            <pc:docMk/>
            <pc:sldMk cId="1228214267" sldId="352"/>
            <ac:spMk id="39" creationId="{B15501D6-0496-448E-BC8C-CA7B3976990D}"/>
          </ac:spMkLst>
        </pc:spChg>
        <pc:spChg chg="add mod">
          <ac:chgData name="Mayank Pandey" userId="673ee564788effdd" providerId="LiveId" clId="{C5CA93E1-BC64-4E0A-BA67-6623988CB21C}" dt="2021-09-24T16:41:43.230" v="5464" actId="20577"/>
          <ac:spMkLst>
            <pc:docMk/>
            <pc:sldMk cId="1228214267" sldId="352"/>
            <ac:spMk id="40" creationId="{9126D767-059D-4811-9A95-06CE28AB0E35}"/>
          </ac:spMkLst>
        </pc:spChg>
        <pc:spChg chg="add mod">
          <ac:chgData name="Mayank Pandey" userId="673ee564788effdd" providerId="LiveId" clId="{C5CA93E1-BC64-4E0A-BA67-6623988CB21C}" dt="2021-09-24T16:41:14.474" v="5377" actId="1076"/>
          <ac:spMkLst>
            <pc:docMk/>
            <pc:sldMk cId="1228214267" sldId="352"/>
            <ac:spMk id="41" creationId="{B6D1AE2E-03EE-49B5-86B2-0EA2173010B0}"/>
          </ac:spMkLst>
        </pc:spChg>
        <pc:spChg chg="add mod">
          <ac:chgData name="Mayank Pandey" userId="673ee564788effdd" providerId="LiveId" clId="{C5CA93E1-BC64-4E0A-BA67-6623988CB21C}" dt="2021-09-24T16:41:14.474" v="5377" actId="1076"/>
          <ac:spMkLst>
            <pc:docMk/>
            <pc:sldMk cId="1228214267" sldId="352"/>
            <ac:spMk id="42" creationId="{A289619B-103D-48FE-9A1E-52C33A701759}"/>
          </ac:spMkLst>
        </pc:spChg>
        <pc:spChg chg="add mod">
          <ac:chgData name="Mayank Pandey" userId="673ee564788effdd" providerId="LiveId" clId="{C5CA93E1-BC64-4E0A-BA67-6623988CB21C}" dt="2021-09-24T16:41:14.474" v="5377" actId="1076"/>
          <ac:spMkLst>
            <pc:docMk/>
            <pc:sldMk cId="1228214267" sldId="352"/>
            <ac:spMk id="43" creationId="{19CA82FB-E6EC-465A-B0B6-94B179EC598D}"/>
          </ac:spMkLst>
        </pc:spChg>
        <pc:spChg chg="add mod">
          <ac:chgData name="Mayank Pandey" userId="673ee564788effdd" providerId="LiveId" clId="{C5CA93E1-BC64-4E0A-BA67-6623988CB21C}" dt="2021-09-24T16:41:14.474" v="5377" actId="1076"/>
          <ac:spMkLst>
            <pc:docMk/>
            <pc:sldMk cId="1228214267" sldId="352"/>
            <ac:spMk id="44" creationId="{42814EF1-D1FA-40A1-9D62-F17F928633C1}"/>
          </ac:spMkLst>
        </pc:spChg>
        <pc:spChg chg="add mod">
          <ac:chgData name="Mayank Pandey" userId="673ee564788effdd" providerId="LiveId" clId="{C5CA93E1-BC64-4E0A-BA67-6623988CB21C}" dt="2021-09-24T16:41:14.474" v="5377" actId="1076"/>
          <ac:spMkLst>
            <pc:docMk/>
            <pc:sldMk cId="1228214267" sldId="352"/>
            <ac:spMk id="45" creationId="{9838C16B-72CD-476D-BD39-A3562F9461DF}"/>
          </ac:spMkLst>
        </pc:spChg>
        <pc:spChg chg="add mod">
          <ac:chgData name="Mayank Pandey" userId="673ee564788effdd" providerId="LiveId" clId="{C5CA93E1-BC64-4E0A-BA67-6623988CB21C}" dt="2021-09-24T16:41:14.474" v="5377" actId="1076"/>
          <ac:spMkLst>
            <pc:docMk/>
            <pc:sldMk cId="1228214267" sldId="352"/>
            <ac:spMk id="46" creationId="{956AF348-007D-49CE-B754-F65B454A42CA}"/>
          </ac:spMkLst>
        </pc:spChg>
        <pc:spChg chg="add mod">
          <ac:chgData name="Mayank Pandey" userId="673ee564788effdd" providerId="LiveId" clId="{C5CA93E1-BC64-4E0A-BA67-6623988CB21C}" dt="2021-09-24T16:41:14.474" v="5377" actId="1076"/>
          <ac:spMkLst>
            <pc:docMk/>
            <pc:sldMk cId="1228214267" sldId="352"/>
            <ac:spMk id="47" creationId="{CFC94195-D104-4C85-AF8E-27631645CBAE}"/>
          </ac:spMkLst>
        </pc:spChg>
        <pc:grpChg chg="add mod">
          <ac:chgData name="Mayank Pandey" userId="673ee564788effdd" providerId="LiveId" clId="{C5CA93E1-BC64-4E0A-BA67-6623988CB21C}" dt="2021-09-24T16:41:14.474" v="5377" actId="1076"/>
          <ac:grpSpMkLst>
            <pc:docMk/>
            <pc:sldMk cId="1228214267" sldId="352"/>
            <ac:grpSpMk id="8" creationId="{D90B60FE-6ABB-4443-AB02-700840E4AFB2}"/>
          </ac:grpSpMkLst>
        </pc:grpChg>
        <pc:grpChg chg="add mod">
          <ac:chgData name="Mayank Pandey" userId="673ee564788effdd" providerId="LiveId" clId="{C5CA93E1-BC64-4E0A-BA67-6623988CB21C}" dt="2021-09-24T16:41:14.474" v="5377" actId="1076"/>
          <ac:grpSpMkLst>
            <pc:docMk/>
            <pc:sldMk cId="1228214267" sldId="352"/>
            <ac:grpSpMk id="25" creationId="{D9AF2DC6-4BB1-42A7-9164-2522A4875C47}"/>
          </ac:grpSpMkLst>
        </pc:grpChg>
        <pc:grpChg chg="add mod">
          <ac:chgData name="Mayank Pandey" userId="673ee564788effdd" providerId="LiveId" clId="{C5CA93E1-BC64-4E0A-BA67-6623988CB21C}" dt="2021-09-24T16:41:14.474" v="5377" actId="1076"/>
          <ac:grpSpMkLst>
            <pc:docMk/>
            <pc:sldMk cId="1228214267" sldId="352"/>
            <ac:grpSpMk id="32" creationId="{7C68FA0B-5995-464B-B304-1E0CEEC218A0}"/>
          </ac:grpSpMkLst>
        </pc:grpChg>
      </pc:sldChg>
      <pc:sldChg chg="addSp delSp modSp add mod">
        <pc:chgData name="Mayank Pandey" userId="673ee564788effdd" providerId="LiveId" clId="{C5CA93E1-BC64-4E0A-BA67-6623988CB21C}" dt="2021-09-24T17:37:41.693" v="5864" actId="20577"/>
        <pc:sldMkLst>
          <pc:docMk/>
          <pc:sldMk cId="686353143" sldId="353"/>
        </pc:sldMkLst>
        <pc:spChg chg="mod">
          <ac:chgData name="Mayank Pandey" userId="673ee564788effdd" providerId="LiveId" clId="{C5CA93E1-BC64-4E0A-BA67-6623988CB21C}" dt="2021-09-24T16:42:20.060" v="5487" actId="20577"/>
          <ac:spMkLst>
            <pc:docMk/>
            <pc:sldMk cId="686353143" sldId="353"/>
            <ac:spMk id="2" creationId="{0F02F8DF-4886-40DC-A5E0-2650C907D5EC}"/>
          </ac:spMkLst>
        </pc:spChg>
        <pc:spChg chg="del">
          <ac:chgData name="Mayank Pandey" userId="673ee564788effdd" providerId="LiveId" clId="{C5CA93E1-BC64-4E0A-BA67-6623988CB21C}" dt="2021-09-24T16:42:26.745" v="5488" actId="478"/>
          <ac:spMkLst>
            <pc:docMk/>
            <pc:sldMk cId="686353143" sldId="353"/>
            <ac:spMk id="3" creationId="{B883795B-C411-43A9-900F-E9BD4E952CF7}"/>
          </ac:spMkLst>
        </pc:spChg>
        <pc:spChg chg="add del mod">
          <ac:chgData name="Mayank Pandey" userId="673ee564788effdd" providerId="LiveId" clId="{C5CA93E1-BC64-4E0A-BA67-6623988CB21C}" dt="2021-09-24T16:42:29.034" v="5489" actId="478"/>
          <ac:spMkLst>
            <pc:docMk/>
            <pc:sldMk cId="686353143" sldId="353"/>
            <ac:spMk id="7" creationId="{83C09B39-E76F-4895-964C-453B6BCB7562}"/>
          </ac:spMkLst>
        </pc:spChg>
        <pc:spChg chg="add mod">
          <ac:chgData name="Mayank Pandey" userId="673ee564788effdd" providerId="LiveId" clId="{C5CA93E1-BC64-4E0A-BA67-6623988CB21C}" dt="2021-09-24T17:37:41.693" v="5864" actId="20577"/>
          <ac:spMkLst>
            <pc:docMk/>
            <pc:sldMk cId="686353143" sldId="353"/>
            <ac:spMk id="10" creationId="{2C11D65A-1A66-43E5-B182-2B0C2BB7C487}"/>
          </ac:spMkLst>
        </pc:spChg>
        <pc:picChg chg="add mod">
          <ac:chgData name="Mayank Pandey" userId="673ee564788effdd" providerId="LiveId" clId="{C5CA93E1-BC64-4E0A-BA67-6623988CB21C}" dt="2021-09-24T17:37:22.119" v="5857" actId="1076"/>
          <ac:picMkLst>
            <pc:docMk/>
            <pc:sldMk cId="686353143" sldId="353"/>
            <ac:picMk id="9" creationId="{1DA67FAA-6614-4E7F-A713-FCA447E41F23}"/>
          </ac:picMkLst>
        </pc:picChg>
      </pc:sldChg>
      <pc:sldChg chg="modSp add mod">
        <pc:chgData name="Mayank Pandey" userId="673ee564788effdd" providerId="LiveId" clId="{C5CA93E1-BC64-4E0A-BA67-6623988CB21C}" dt="2021-09-24T16:56:58.598" v="5544" actId="2711"/>
        <pc:sldMkLst>
          <pc:docMk/>
          <pc:sldMk cId="1802950664" sldId="354"/>
        </pc:sldMkLst>
        <pc:spChg chg="mod">
          <ac:chgData name="Mayank Pandey" userId="673ee564788effdd" providerId="LiveId" clId="{C5CA93E1-BC64-4E0A-BA67-6623988CB21C}" dt="2021-09-24T16:55:33.647" v="5518" actId="20577"/>
          <ac:spMkLst>
            <pc:docMk/>
            <pc:sldMk cId="1802950664" sldId="354"/>
            <ac:spMk id="2" creationId="{0F02F8DF-4886-40DC-A5E0-2650C907D5EC}"/>
          </ac:spMkLst>
        </pc:spChg>
        <pc:spChg chg="mod">
          <ac:chgData name="Mayank Pandey" userId="673ee564788effdd" providerId="LiveId" clId="{C5CA93E1-BC64-4E0A-BA67-6623988CB21C}" dt="2021-09-24T16:56:58.598" v="5544" actId="2711"/>
          <ac:spMkLst>
            <pc:docMk/>
            <pc:sldMk cId="1802950664" sldId="354"/>
            <ac:spMk id="3" creationId="{B883795B-C411-43A9-900F-E9BD4E952CF7}"/>
          </ac:spMkLst>
        </pc:spChg>
      </pc:sldChg>
      <pc:sldChg chg="modSp add mod">
        <pc:chgData name="Mayank Pandey" userId="673ee564788effdd" providerId="LiveId" clId="{C5CA93E1-BC64-4E0A-BA67-6623988CB21C}" dt="2021-09-24T17:20:32.994" v="5693" actId="20577"/>
        <pc:sldMkLst>
          <pc:docMk/>
          <pc:sldMk cId="1073184380" sldId="355"/>
        </pc:sldMkLst>
        <pc:spChg chg="mod">
          <ac:chgData name="Mayank Pandey" userId="673ee564788effdd" providerId="LiveId" clId="{C5CA93E1-BC64-4E0A-BA67-6623988CB21C}" dt="2021-09-24T16:18:14.614" v="5352" actId="20577"/>
          <ac:spMkLst>
            <pc:docMk/>
            <pc:sldMk cId="1073184380" sldId="355"/>
            <ac:spMk id="2" creationId="{0F02F8DF-4886-40DC-A5E0-2650C907D5EC}"/>
          </ac:spMkLst>
        </pc:spChg>
        <pc:spChg chg="mod">
          <ac:chgData name="Mayank Pandey" userId="673ee564788effdd" providerId="LiveId" clId="{C5CA93E1-BC64-4E0A-BA67-6623988CB21C}" dt="2021-09-24T17:20:32.994" v="5693" actId="20577"/>
          <ac:spMkLst>
            <pc:docMk/>
            <pc:sldMk cId="1073184380" sldId="355"/>
            <ac:spMk id="3" creationId="{B883795B-C411-43A9-900F-E9BD4E952CF7}"/>
          </ac:spMkLst>
        </pc:spChg>
      </pc:sldChg>
      <pc:sldChg chg="addSp delSp modSp add mod modAnim">
        <pc:chgData name="Mayank Pandey" userId="673ee564788effdd" providerId="LiveId" clId="{C5CA93E1-BC64-4E0A-BA67-6623988CB21C}" dt="2021-09-24T16:28:47.974" v="5369" actId="1076"/>
        <pc:sldMkLst>
          <pc:docMk/>
          <pc:sldMk cId="2241461486" sldId="356"/>
        </pc:sldMkLst>
        <pc:spChg chg="mod">
          <ac:chgData name="Mayank Pandey" userId="673ee564788effdd" providerId="LiveId" clId="{C5CA93E1-BC64-4E0A-BA67-6623988CB21C}" dt="2021-09-24T16:28:24.943" v="5365"/>
          <ac:spMkLst>
            <pc:docMk/>
            <pc:sldMk cId="2241461486" sldId="356"/>
            <ac:spMk id="2" creationId="{0F02F8DF-4886-40DC-A5E0-2650C907D5EC}"/>
          </ac:spMkLst>
        </pc:spChg>
        <pc:spChg chg="del">
          <ac:chgData name="Mayank Pandey" userId="673ee564788effdd" providerId="LiveId" clId="{C5CA93E1-BC64-4E0A-BA67-6623988CB21C}" dt="2021-09-24T16:28:42.088" v="5366" actId="478"/>
          <ac:spMkLst>
            <pc:docMk/>
            <pc:sldMk cId="2241461486" sldId="356"/>
            <ac:spMk id="3" creationId="{B883795B-C411-43A9-900F-E9BD4E952CF7}"/>
          </ac:spMkLst>
        </pc:spChg>
        <pc:spChg chg="add del mod">
          <ac:chgData name="Mayank Pandey" userId="673ee564788effdd" providerId="LiveId" clId="{C5CA93E1-BC64-4E0A-BA67-6623988CB21C}" dt="2021-09-24T16:28:44.256" v="5367" actId="478"/>
          <ac:spMkLst>
            <pc:docMk/>
            <pc:sldMk cId="2241461486" sldId="356"/>
            <ac:spMk id="7" creationId="{C4E6D678-5A5F-4322-93B6-B7A4E0DFDB30}"/>
          </ac:spMkLst>
        </pc:spChg>
        <pc:spChg chg="add mod">
          <ac:chgData name="Mayank Pandey" userId="673ee564788effdd" providerId="LiveId" clId="{C5CA93E1-BC64-4E0A-BA67-6623988CB21C}" dt="2021-09-24T16:28:47.974" v="5369" actId="1076"/>
          <ac:spMkLst>
            <pc:docMk/>
            <pc:sldMk cId="2241461486" sldId="356"/>
            <ac:spMk id="8" creationId="{70314142-1E75-4686-B421-BB520358C9AC}"/>
          </ac:spMkLst>
        </pc:spChg>
        <pc:spChg chg="add mod">
          <ac:chgData name="Mayank Pandey" userId="673ee564788effdd" providerId="LiveId" clId="{C5CA93E1-BC64-4E0A-BA67-6623988CB21C}" dt="2021-09-24T16:28:47.974" v="5369" actId="1076"/>
          <ac:spMkLst>
            <pc:docMk/>
            <pc:sldMk cId="2241461486" sldId="356"/>
            <ac:spMk id="9" creationId="{CCB324F1-BF41-4587-8DAD-C044744D0E88}"/>
          </ac:spMkLst>
        </pc:spChg>
        <pc:spChg chg="add mod">
          <ac:chgData name="Mayank Pandey" userId="673ee564788effdd" providerId="LiveId" clId="{C5CA93E1-BC64-4E0A-BA67-6623988CB21C}" dt="2021-09-24T16:28:47.974" v="5369" actId="1076"/>
          <ac:spMkLst>
            <pc:docMk/>
            <pc:sldMk cId="2241461486" sldId="356"/>
            <ac:spMk id="10" creationId="{598173DA-78FD-40D0-AAB2-AB4F5D27F8E2}"/>
          </ac:spMkLst>
        </pc:spChg>
        <pc:spChg chg="add mod">
          <ac:chgData name="Mayank Pandey" userId="673ee564788effdd" providerId="LiveId" clId="{C5CA93E1-BC64-4E0A-BA67-6623988CB21C}" dt="2021-09-24T16:28:47.974" v="5369" actId="1076"/>
          <ac:spMkLst>
            <pc:docMk/>
            <pc:sldMk cId="2241461486" sldId="356"/>
            <ac:spMk id="11" creationId="{5C5687EB-1126-47A4-8A74-4C70E44EDD30}"/>
          </ac:spMkLst>
        </pc:spChg>
        <pc:spChg chg="add mod">
          <ac:chgData name="Mayank Pandey" userId="673ee564788effdd" providerId="LiveId" clId="{C5CA93E1-BC64-4E0A-BA67-6623988CB21C}" dt="2021-09-24T16:28:47.974" v="5369" actId="1076"/>
          <ac:spMkLst>
            <pc:docMk/>
            <pc:sldMk cId="2241461486" sldId="356"/>
            <ac:spMk id="12" creationId="{DBAE2EBE-EEDB-4739-A660-E59653840673}"/>
          </ac:spMkLst>
        </pc:spChg>
        <pc:spChg chg="add mod">
          <ac:chgData name="Mayank Pandey" userId="673ee564788effdd" providerId="LiveId" clId="{C5CA93E1-BC64-4E0A-BA67-6623988CB21C}" dt="2021-09-24T16:28:47.974" v="5369" actId="1076"/>
          <ac:spMkLst>
            <pc:docMk/>
            <pc:sldMk cId="2241461486" sldId="356"/>
            <ac:spMk id="13" creationId="{3FA76615-80AC-45B2-9504-08CDBD0A8B34}"/>
          </ac:spMkLst>
        </pc:spChg>
        <pc:spChg chg="add mod">
          <ac:chgData name="Mayank Pandey" userId="673ee564788effdd" providerId="LiveId" clId="{C5CA93E1-BC64-4E0A-BA67-6623988CB21C}" dt="2021-09-24T16:28:47.974" v="5369" actId="1076"/>
          <ac:spMkLst>
            <pc:docMk/>
            <pc:sldMk cId="2241461486" sldId="356"/>
            <ac:spMk id="14" creationId="{53C43364-612D-495A-831A-94B7A12EB553}"/>
          </ac:spMkLst>
        </pc:spChg>
        <pc:spChg chg="add mod">
          <ac:chgData name="Mayank Pandey" userId="673ee564788effdd" providerId="LiveId" clId="{C5CA93E1-BC64-4E0A-BA67-6623988CB21C}" dt="2021-09-24T16:28:47.974" v="5369" actId="1076"/>
          <ac:spMkLst>
            <pc:docMk/>
            <pc:sldMk cId="2241461486" sldId="356"/>
            <ac:spMk id="15" creationId="{4B54FCAC-0157-4DA0-9D93-3C4AD9195EBA}"/>
          </ac:spMkLst>
        </pc:spChg>
        <pc:spChg chg="add mod">
          <ac:chgData name="Mayank Pandey" userId="673ee564788effdd" providerId="LiveId" clId="{C5CA93E1-BC64-4E0A-BA67-6623988CB21C}" dt="2021-09-24T16:28:47.974" v="5369" actId="1076"/>
          <ac:spMkLst>
            <pc:docMk/>
            <pc:sldMk cId="2241461486" sldId="356"/>
            <ac:spMk id="16" creationId="{C70F192F-4461-403C-BC46-79F584F8F1CF}"/>
          </ac:spMkLst>
        </pc:spChg>
        <pc:spChg chg="add mod">
          <ac:chgData name="Mayank Pandey" userId="673ee564788effdd" providerId="LiveId" clId="{C5CA93E1-BC64-4E0A-BA67-6623988CB21C}" dt="2021-09-24T16:28:47.974" v="5369" actId="1076"/>
          <ac:spMkLst>
            <pc:docMk/>
            <pc:sldMk cId="2241461486" sldId="356"/>
            <ac:spMk id="17" creationId="{ABCBAAD9-79B2-4B3C-A9C1-41DEECE6A30B}"/>
          </ac:spMkLst>
        </pc:spChg>
        <pc:spChg chg="add mod">
          <ac:chgData name="Mayank Pandey" userId="673ee564788effdd" providerId="LiveId" clId="{C5CA93E1-BC64-4E0A-BA67-6623988CB21C}" dt="2021-09-24T16:28:47.974" v="5369" actId="1076"/>
          <ac:spMkLst>
            <pc:docMk/>
            <pc:sldMk cId="2241461486" sldId="356"/>
            <ac:spMk id="18" creationId="{2DFA7E0B-4C41-483E-9922-CADC5244859A}"/>
          </ac:spMkLst>
        </pc:spChg>
        <pc:spChg chg="add mod">
          <ac:chgData name="Mayank Pandey" userId="673ee564788effdd" providerId="LiveId" clId="{C5CA93E1-BC64-4E0A-BA67-6623988CB21C}" dt="2021-09-24T16:28:47.974" v="5369" actId="1076"/>
          <ac:spMkLst>
            <pc:docMk/>
            <pc:sldMk cId="2241461486" sldId="356"/>
            <ac:spMk id="19" creationId="{BF9F03DD-2155-42E1-995F-5A7BFFEF5780}"/>
          </ac:spMkLst>
        </pc:spChg>
        <pc:spChg chg="add mod">
          <ac:chgData name="Mayank Pandey" userId="673ee564788effdd" providerId="LiveId" clId="{C5CA93E1-BC64-4E0A-BA67-6623988CB21C}" dt="2021-09-24T16:28:47.974" v="5369" actId="1076"/>
          <ac:spMkLst>
            <pc:docMk/>
            <pc:sldMk cId="2241461486" sldId="356"/>
            <ac:spMk id="20" creationId="{D718E484-09FA-4CD9-90E1-63A0F48BF64C}"/>
          </ac:spMkLst>
        </pc:spChg>
        <pc:spChg chg="add mod">
          <ac:chgData name="Mayank Pandey" userId="673ee564788effdd" providerId="LiveId" clId="{C5CA93E1-BC64-4E0A-BA67-6623988CB21C}" dt="2021-09-24T16:28:47.974" v="5369" actId="1076"/>
          <ac:spMkLst>
            <pc:docMk/>
            <pc:sldMk cId="2241461486" sldId="356"/>
            <ac:spMk id="21" creationId="{91E3C42A-1B19-4A50-B115-D122672E2124}"/>
          </ac:spMkLst>
        </pc:spChg>
        <pc:spChg chg="add mod">
          <ac:chgData name="Mayank Pandey" userId="673ee564788effdd" providerId="LiveId" clId="{C5CA93E1-BC64-4E0A-BA67-6623988CB21C}" dt="2021-09-24T16:28:47.974" v="5369" actId="1076"/>
          <ac:spMkLst>
            <pc:docMk/>
            <pc:sldMk cId="2241461486" sldId="356"/>
            <ac:spMk id="22" creationId="{3C7CD3BB-EBAC-4EAA-940C-40C3012B9ED5}"/>
          </ac:spMkLst>
        </pc:spChg>
        <pc:spChg chg="add mod">
          <ac:chgData name="Mayank Pandey" userId="673ee564788effdd" providerId="LiveId" clId="{C5CA93E1-BC64-4E0A-BA67-6623988CB21C}" dt="2021-09-24T16:28:47.974" v="5369" actId="1076"/>
          <ac:spMkLst>
            <pc:docMk/>
            <pc:sldMk cId="2241461486" sldId="356"/>
            <ac:spMk id="23" creationId="{DE267D22-09F2-4C86-AA19-2D9E156CC58F}"/>
          </ac:spMkLst>
        </pc:spChg>
        <pc:spChg chg="mod">
          <ac:chgData name="Mayank Pandey" userId="673ee564788effdd" providerId="LiveId" clId="{C5CA93E1-BC64-4E0A-BA67-6623988CB21C}" dt="2021-09-24T16:28:45.424" v="5368"/>
          <ac:spMkLst>
            <pc:docMk/>
            <pc:sldMk cId="2241461486" sldId="356"/>
            <ac:spMk id="25" creationId="{4327909E-4B08-44E1-9D5B-3D0FE2BB8FA9}"/>
          </ac:spMkLst>
        </pc:spChg>
        <pc:spChg chg="mod">
          <ac:chgData name="Mayank Pandey" userId="673ee564788effdd" providerId="LiveId" clId="{C5CA93E1-BC64-4E0A-BA67-6623988CB21C}" dt="2021-09-24T16:28:45.424" v="5368"/>
          <ac:spMkLst>
            <pc:docMk/>
            <pc:sldMk cId="2241461486" sldId="356"/>
            <ac:spMk id="26" creationId="{6B68D46C-E21F-44A8-B957-CA8E8C7954A4}"/>
          </ac:spMkLst>
        </pc:spChg>
        <pc:spChg chg="mod">
          <ac:chgData name="Mayank Pandey" userId="673ee564788effdd" providerId="LiveId" clId="{C5CA93E1-BC64-4E0A-BA67-6623988CB21C}" dt="2021-09-24T16:28:45.424" v="5368"/>
          <ac:spMkLst>
            <pc:docMk/>
            <pc:sldMk cId="2241461486" sldId="356"/>
            <ac:spMk id="28" creationId="{4FEAC815-5CC6-404C-A59F-4319E5ECA921}"/>
          </ac:spMkLst>
        </pc:spChg>
        <pc:spChg chg="mod">
          <ac:chgData name="Mayank Pandey" userId="673ee564788effdd" providerId="LiveId" clId="{C5CA93E1-BC64-4E0A-BA67-6623988CB21C}" dt="2021-09-24T16:28:45.424" v="5368"/>
          <ac:spMkLst>
            <pc:docMk/>
            <pc:sldMk cId="2241461486" sldId="356"/>
            <ac:spMk id="29" creationId="{BD506B25-3392-4CCB-8191-468B301E9815}"/>
          </ac:spMkLst>
        </pc:spChg>
        <pc:spChg chg="mod">
          <ac:chgData name="Mayank Pandey" userId="673ee564788effdd" providerId="LiveId" clId="{C5CA93E1-BC64-4E0A-BA67-6623988CB21C}" dt="2021-09-24T16:28:45.424" v="5368"/>
          <ac:spMkLst>
            <pc:docMk/>
            <pc:sldMk cId="2241461486" sldId="356"/>
            <ac:spMk id="30" creationId="{C7B18996-2897-4451-AD73-E4904F448983}"/>
          </ac:spMkLst>
        </pc:spChg>
        <pc:spChg chg="mod">
          <ac:chgData name="Mayank Pandey" userId="673ee564788effdd" providerId="LiveId" clId="{C5CA93E1-BC64-4E0A-BA67-6623988CB21C}" dt="2021-09-24T16:28:45.424" v="5368"/>
          <ac:spMkLst>
            <pc:docMk/>
            <pc:sldMk cId="2241461486" sldId="356"/>
            <ac:spMk id="31" creationId="{AFD407E4-387D-4C15-9776-78BE3F2CBD1F}"/>
          </ac:spMkLst>
        </pc:spChg>
        <pc:spChg chg="mod">
          <ac:chgData name="Mayank Pandey" userId="673ee564788effdd" providerId="LiveId" clId="{C5CA93E1-BC64-4E0A-BA67-6623988CB21C}" dt="2021-09-24T16:28:45.424" v="5368"/>
          <ac:spMkLst>
            <pc:docMk/>
            <pc:sldMk cId="2241461486" sldId="356"/>
            <ac:spMk id="32" creationId="{D4BF5B9B-CB1E-4C6E-AC78-944B9C6D2D4A}"/>
          </ac:spMkLst>
        </pc:spChg>
        <pc:spChg chg="mod">
          <ac:chgData name="Mayank Pandey" userId="673ee564788effdd" providerId="LiveId" clId="{C5CA93E1-BC64-4E0A-BA67-6623988CB21C}" dt="2021-09-24T16:28:45.424" v="5368"/>
          <ac:spMkLst>
            <pc:docMk/>
            <pc:sldMk cId="2241461486" sldId="356"/>
            <ac:spMk id="36" creationId="{F3662646-07FC-47E3-9DAD-F29167DFFFB2}"/>
          </ac:spMkLst>
        </pc:spChg>
        <pc:spChg chg="mod">
          <ac:chgData name="Mayank Pandey" userId="673ee564788effdd" providerId="LiveId" clId="{C5CA93E1-BC64-4E0A-BA67-6623988CB21C}" dt="2021-09-24T16:28:45.424" v="5368"/>
          <ac:spMkLst>
            <pc:docMk/>
            <pc:sldMk cId="2241461486" sldId="356"/>
            <ac:spMk id="37" creationId="{9D08805C-F44B-4CA6-9AD6-83E2BA09C67B}"/>
          </ac:spMkLst>
        </pc:spChg>
        <pc:spChg chg="mod">
          <ac:chgData name="Mayank Pandey" userId="673ee564788effdd" providerId="LiveId" clId="{C5CA93E1-BC64-4E0A-BA67-6623988CB21C}" dt="2021-09-24T16:28:45.424" v="5368"/>
          <ac:spMkLst>
            <pc:docMk/>
            <pc:sldMk cId="2241461486" sldId="356"/>
            <ac:spMk id="38" creationId="{62543C72-136C-4E57-A4E2-AC40B92C677D}"/>
          </ac:spMkLst>
        </pc:spChg>
        <pc:spChg chg="mod">
          <ac:chgData name="Mayank Pandey" userId="673ee564788effdd" providerId="LiveId" clId="{C5CA93E1-BC64-4E0A-BA67-6623988CB21C}" dt="2021-09-24T16:28:45.424" v="5368"/>
          <ac:spMkLst>
            <pc:docMk/>
            <pc:sldMk cId="2241461486" sldId="356"/>
            <ac:spMk id="39" creationId="{42B84FA1-8CE4-485A-AFFD-45B7B63C17E6}"/>
          </ac:spMkLst>
        </pc:spChg>
        <pc:spChg chg="mod">
          <ac:chgData name="Mayank Pandey" userId="673ee564788effdd" providerId="LiveId" clId="{C5CA93E1-BC64-4E0A-BA67-6623988CB21C}" dt="2021-09-24T16:28:45.424" v="5368"/>
          <ac:spMkLst>
            <pc:docMk/>
            <pc:sldMk cId="2241461486" sldId="356"/>
            <ac:spMk id="40" creationId="{F49CDF8B-A5E6-484F-9F12-9D849FF272D1}"/>
          </ac:spMkLst>
        </pc:spChg>
        <pc:spChg chg="mod">
          <ac:chgData name="Mayank Pandey" userId="673ee564788effdd" providerId="LiveId" clId="{C5CA93E1-BC64-4E0A-BA67-6623988CB21C}" dt="2021-09-24T16:28:45.424" v="5368"/>
          <ac:spMkLst>
            <pc:docMk/>
            <pc:sldMk cId="2241461486" sldId="356"/>
            <ac:spMk id="41" creationId="{EA817A54-BEE9-438A-A51A-5CC0A13400AA}"/>
          </ac:spMkLst>
        </pc:spChg>
        <pc:grpChg chg="add mod">
          <ac:chgData name="Mayank Pandey" userId="673ee564788effdd" providerId="LiveId" clId="{C5CA93E1-BC64-4E0A-BA67-6623988CB21C}" dt="2021-09-24T16:28:47.974" v="5369" actId="1076"/>
          <ac:grpSpMkLst>
            <pc:docMk/>
            <pc:sldMk cId="2241461486" sldId="356"/>
            <ac:grpSpMk id="24" creationId="{9CF1C69D-8C40-4B42-BE0E-A42691E13C10}"/>
          </ac:grpSpMkLst>
        </pc:grpChg>
        <pc:grpChg chg="add mod">
          <ac:chgData name="Mayank Pandey" userId="673ee564788effdd" providerId="LiveId" clId="{C5CA93E1-BC64-4E0A-BA67-6623988CB21C}" dt="2021-09-24T16:28:47.974" v="5369" actId="1076"/>
          <ac:grpSpMkLst>
            <pc:docMk/>
            <pc:sldMk cId="2241461486" sldId="356"/>
            <ac:grpSpMk id="27" creationId="{1F692AB6-F912-4A19-B9FD-600EA507C19D}"/>
          </ac:grpSpMkLst>
        </pc:grpChg>
        <pc:grpChg chg="add mod">
          <ac:chgData name="Mayank Pandey" userId="673ee564788effdd" providerId="LiveId" clId="{C5CA93E1-BC64-4E0A-BA67-6623988CB21C}" dt="2021-09-24T16:28:47.974" v="5369" actId="1076"/>
          <ac:grpSpMkLst>
            <pc:docMk/>
            <pc:sldMk cId="2241461486" sldId="356"/>
            <ac:grpSpMk id="33" creationId="{FE81C125-08AB-4F2C-ADAC-6A6109484F96}"/>
          </ac:grpSpMkLst>
        </pc:grpChg>
        <pc:grpChg chg="mod">
          <ac:chgData name="Mayank Pandey" userId="673ee564788effdd" providerId="LiveId" clId="{C5CA93E1-BC64-4E0A-BA67-6623988CB21C}" dt="2021-09-24T16:28:45.424" v="5368"/>
          <ac:grpSpMkLst>
            <pc:docMk/>
            <pc:sldMk cId="2241461486" sldId="356"/>
            <ac:grpSpMk id="34" creationId="{D46182CE-0778-40F5-AD68-572C61E40FD6}"/>
          </ac:grpSpMkLst>
        </pc:grpChg>
        <pc:grpChg chg="mod">
          <ac:chgData name="Mayank Pandey" userId="673ee564788effdd" providerId="LiveId" clId="{C5CA93E1-BC64-4E0A-BA67-6623988CB21C}" dt="2021-09-24T16:28:45.424" v="5368"/>
          <ac:grpSpMkLst>
            <pc:docMk/>
            <pc:sldMk cId="2241461486" sldId="356"/>
            <ac:grpSpMk id="35" creationId="{9327F6FD-FF8A-416C-94D6-0D3AB8D8A6FD}"/>
          </ac:grpSpMkLst>
        </pc:grpChg>
        <pc:cxnChg chg="mod">
          <ac:chgData name="Mayank Pandey" userId="673ee564788effdd" providerId="LiveId" clId="{C5CA93E1-BC64-4E0A-BA67-6623988CB21C}" dt="2021-09-24T16:28:45.424" v="5368"/>
          <ac:cxnSpMkLst>
            <pc:docMk/>
            <pc:sldMk cId="2241461486" sldId="356"/>
            <ac:cxnSpMk id="42" creationId="{7E349C38-7316-48A7-B9E0-DAF4BAE0C071}"/>
          </ac:cxnSpMkLst>
        </pc:cxnChg>
        <pc:cxnChg chg="mod">
          <ac:chgData name="Mayank Pandey" userId="673ee564788effdd" providerId="LiveId" clId="{C5CA93E1-BC64-4E0A-BA67-6623988CB21C}" dt="2021-09-24T16:28:45.424" v="5368"/>
          <ac:cxnSpMkLst>
            <pc:docMk/>
            <pc:sldMk cId="2241461486" sldId="356"/>
            <ac:cxnSpMk id="43" creationId="{019B34DB-FCFC-4F1C-9343-7C7FD5EA9095}"/>
          </ac:cxnSpMkLst>
        </pc:cxnChg>
        <pc:cxnChg chg="mod">
          <ac:chgData name="Mayank Pandey" userId="673ee564788effdd" providerId="LiveId" clId="{C5CA93E1-BC64-4E0A-BA67-6623988CB21C}" dt="2021-09-24T16:28:45.424" v="5368"/>
          <ac:cxnSpMkLst>
            <pc:docMk/>
            <pc:sldMk cId="2241461486" sldId="356"/>
            <ac:cxnSpMk id="44" creationId="{53522439-CE99-4F10-96BF-CC334AA5B126}"/>
          </ac:cxnSpMkLst>
        </pc:cxnChg>
      </pc:sldChg>
      <pc:sldChg chg="modSp add mod">
        <pc:chgData name="Mayank Pandey" userId="673ee564788effdd" providerId="LiveId" clId="{C5CA93E1-BC64-4E0A-BA67-6623988CB21C}" dt="2021-09-24T16:12:45.968" v="5325" actId="1076"/>
        <pc:sldMkLst>
          <pc:docMk/>
          <pc:sldMk cId="750176965" sldId="357"/>
        </pc:sldMkLst>
        <pc:picChg chg="mod">
          <ac:chgData name="Mayank Pandey" userId="673ee564788effdd" providerId="LiveId" clId="{C5CA93E1-BC64-4E0A-BA67-6623988CB21C}" dt="2021-09-24T16:12:45.968" v="5325" actId="1076"/>
          <ac:picMkLst>
            <pc:docMk/>
            <pc:sldMk cId="750176965" sldId="357"/>
            <ac:picMk id="2" creationId="{402BCE0B-8BE9-44B1-8C94-51C0C4DA688F}"/>
          </ac:picMkLst>
        </pc:picChg>
      </pc:sldChg>
      <pc:sldChg chg="modSp add mod">
        <pc:chgData name="Mayank Pandey" userId="673ee564788effdd" providerId="LiveId" clId="{C5CA93E1-BC64-4E0A-BA67-6623988CB21C}" dt="2021-09-24T16:13:39.719" v="5328" actId="1076"/>
        <pc:sldMkLst>
          <pc:docMk/>
          <pc:sldMk cId="407608659" sldId="358"/>
        </pc:sldMkLst>
        <pc:picChg chg="mod">
          <ac:chgData name="Mayank Pandey" userId="673ee564788effdd" providerId="LiveId" clId="{C5CA93E1-BC64-4E0A-BA67-6623988CB21C}" dt="2021-09-24T16:13:39.719" v="5328" actId="1076"/>
          <ac:picMkLst>
            <pc:docMk/>
            <pc:sldMk cId="407608659" sldId="358"/>
            <ac:picMk id="3" creationId="{F6C4FBA1-DE23-487B-B923-AED0AA0448A6}"/>
          </ac:picMkLst>
        </pc:picChg>
      </pc:sldChg>
      <pc:sldChg chg="modSp add mod modShow">
        <pc:chgData name="Mayank Pandey" userId="673ee564788effdd" providerId="LiveId" clId="{C5CA93E1-BC64-4E0A-BA67-6623988CB21C}" dt="2021-09-28T18:49:31.808" v="7566" actId="729"/>
        <pc:sldMkLst>
          <pc:docMk/>
          <pc:sldMk cId="3527835271" sldId="359"/>
        </pc:sldMkLst>
        <pc:picChg chg="mod">
          <ac:chgData name="Mayank Pandey" userId="673ee564788effdd" providerId="LiveId" clId="{C5CA93E1-BC64-4E0A-BA67-6623988CB21C}" dt="2021-09-24T16:15:16.812" v="5330" actId="1076"/>
          <ac:picMkLst>
            <pc:docMk/>
            <pc:sldMk cId="3527835271" sldId="359"/>
            <ac:picMk id="2" creationId="{08B200AF-6E89-4CC2-85D6-C39AE3A65FFB}"/>
          </ac:picMkLst>
        </pc:picChg>
      </pc:sldChg>
      <pc:sldChg chg="add">
        <pc:chgData name="Mayank Pandey" userId="673ee564788effdd" providerId="LiveId" clId="{C5CA93E1-BC64-4E0A-BA67-6623988CB21C}" dt="2021-09-24T16:15:10.617" v="5329"/>
        <pc:sldMkLst>
          <pc:docMk/>
          <pc:sldMk cId="4071318665" sldId="360"/>
        </pc:sldMkLst>
      </pc:sldChg>
      <pc:sldChg chg="modSp add mod">
        <pc:chgData name="Mayank Pandey" userId="673ee564788effdd" providerId="LiveId" clId="{C5CA93E1-BC64-4E0A-BA67-6623988CB21C}" dt="2021-09-24T16:15:23.634" v="5331" actId="1076"/>
        <pc:sldMkLst>
          <pc:docMk/>
          <pc:sldMk cId="1462118443" sldId="361"/>
        </pc:sldMkLst>
        <pc:picChg chg="mod">
          <ac:chgData name="Mayank Pandey" userId="673ee564788effdd" providerId="LiveId" clId="{C5CA93E1-BC64-4E0A-BA67-6623988CB21C}" dt="2021-09-24T16:15:23.634" v="5331" actId="1076"/>
          <ac:picMkLst>
            <pc:docMk/>
            <pc:sldMk cId="1462118443" sldId="361"/>
            <ac:picMk id="2" creationId="{0E4557F9-616B-44F9-AFE3-5228DCC6818C}"/>
          </ac:picMkLst>
        </pc:picChg>
      </pc:sldChg>
      <pc:sldChg chg="modSp add mod">
        <pc:chgData name="Mayank Pandey" userId="673ee564788effdd" providerId="LiveId" clId="{C5CA93E1-BC64-4E0A-BA67-6623988CB21C}" dt="2021-09-24T16:15:31.520" v="5332" actId="1076"/>
        <pc:sldMkLst>
          <pc:docMk/>
          <pc:sldMk cId="4262439575" sldId="362"/>
        </pc:sldMkLst>
        <pc:picChg chg="mod">
          <ac:chgData name="Mayank Pandey" userId="673ee564788effdd" providerId="LiveId" clId="{C5CA93E1-BC64-4E0A-BA67-6623988CB21C}" dt="2021-09-24T16:15:31.520" v="5332" actId="1076"/>
          <ac:picMkLst>
            <pc:docMk/>
            <pc:sldMk cId="4262439575" sldId="362"/>
            <ac:picMk id="2" creationId="{3E8CCADB-5D19-4CC2-9D1E-AD36EE058F7E}"/>
          </ac:picMkLst>
        </pc:picChg>
      </pc:sldChg>
      <pc:sldChg chg="modSp add mod ord modShow">
        <pc:chgData name="Mayank Pandey" userId="673ee564788effdd" providerId="LiveId" clId="{C5CA93E1-BC64-4E0A-BA67-6623988CB21C}" dt="2021-09-28T21:18:38.027" v="7592" actId="729"/>
        <pc:sldMkLst>
          <pc:docMk/>
          <pc:sldMk cId="1811460401" sldId="363"/>
        </pc:sldMkLst>
        <pc:spChg chg="mod">
          <ac:chgData name="Mayank Pandey" userId="673ee564788effdd" providerId="LiveId" clId="{C5CA93E1-BC64-4E0A-BA67-6623988CB21C}" dt="2021-09-28T18:49:56.781" v="7591" actId="20577"/>
          <ac:spMkLst>
            <pc:docMk/>
            <pc:sldMk cId="1811460401" sldId="363"/>
            <ac:spMk id="3" creationId="{B883795B-C411-43A9-900F-E9BD4E952CF7}"/>
          </ac:spMkLst>
        </pc:spChg>
      </pc:sldChg>
      <pc:sldChg chg="modSp add mod">
        <pc:chgData name="Mayank Pandey" userId="673ee564788effdd" providerId="LiveId" clId="{C5CA93E1-BC64-4E0A-BA67-6623988CB21C}" dt="2021-09-24T17:18:01.238" v="5573" actId="14"/>
        <pc:sldMkLst>
          <pc:docMk/>
          <pc:sldMk cId="135250705" sldId="364"/>
        </pc:sldMkLst>
        <pc:spChg chg="mod">
          <ac:chgData name="Mayank Pandey" userId="673ee564788effdd" providerId="LiveId" clId="{C5CA93E1-BC64-4E0A-BA67-6623988CB21C}" dt="2021-09-24T17:16:42.924" v="5548"/>
          <ac:spMkLst>
            <pc:docMk/>
            <pc:sldMk cId="135250705" sldId="364"/>
            <ac:spMk id="2" creationId="{0F02F8DF-4886-40DC-A5E0-2650C907D5EC}"/>
          </ac:spMkLst>
        </pc:spChg>
        <pc:spChg chg="mod">
          <ac:chgData name="Mayank Pandey" userId="673ee564788effdd" providerId="LiveId" clId="{C5CA93E1-BC64-4E0A-BA67-6623988CB21C}" dt="2021-09-24T17:18:01.238" v="5573" actId="14"/>
          <ac:spMkLst>
            <pc:docMk/>
            <pc:sldMk cId="135250705" sldId="364"/>
            <ac:spMk id="3" creationId="{B883795B-C411-43A9-900F-E9BD4E952CF7}"/>
          </ac:spMkLst>
        </pc:spChg>
      </pc:sldChg>
      <pc:sldChg chg="modSp add mod">
        <pc:chgData name="Mayank Pandey" userId="673ee564788effdd" providerId="LiveId" clId="{C5CA93E1-BC64-4E0A-BA67-6623988CB21C}" dt="2021-09-29T12:24:46.399" v="9441" actId="20577"/>
        <pc:sldMkLst>
          <pc:docMk/>
          <pc:sldMk cId="981973715" sldId="365"/>
        </pc:sldMkLst>
        <pc:spChg chg="mod">
          <ac:chgData name="Mayank Pandey" userId="673ee564788effdd" providerId="LiveId" clId="{C5CA93E1-BC64-4E0A-BA67-6623988CB21C}" dt="2021-09-29T12:24:46.399" v="9441" actId="20577"/>
          <ac:spMkLst>
            <pc:docMk/>
            <pc:sldMk cId="981973715" sldId="365"/>
            <ac:spMk id="2" creationId="{0F02F8DF-4886-40DC-A5E0-2650C907D5EC}"/>
          </ac:spMkLst>
        </pc:spChg>
        <pc:spChg chg="mod">
          <ac:chgData name="Mayank Pandey" userId="673ee564788effdd" providerId="LiveId" clId="{C5CA93E1-BC64-4E0A-BA67-6623988CB21C}" dt="2021-09-29T12:22:51.915" v="9287" actId="20577"/>
          <ac:spMkLst>
            <pc:docMk/>
            <pc:sldMk cId="981973715" sldId="365"/>
            <ac:spMk id="3" creationId="{B883795B-C411-43A9-900F-E9BD4E952CF7}"/>
          </ac:spMkLst>
        </pc:spChg>
      </pc:sldChg>
      <pc:sldChg chg="addSp delSp modSp add mod modAnim">
        <pc:chgData name="Mayank Pandey" userId="673ee564788effdd" providerId="LiveId" clId="{C5CA93E1-BC64-4E0A-BA67-6623988CB21C}" dt="2021-09-24T17:23:03.121" v="5754" actId="14100"/>
        <pc:sldMkLst>
          <pc:docMk/>
          <pc:sldMk cId="1300440045" sldId="366"/>
        </pc:sldMkLst>
        <pc:spChg chg="mod">
          <ac:chgData name="Mayank Pandey" userId="673ee564788effdd" providerId="LiveId" clId="{C5CA93E1-BC64-4E0A-BA67-6623988CB21C}" dt="2021-09-24T17:21:47.538" v="5735" actId="20577"/>
          <ac:spMkLst>
            <pc:docMk/>
            <pc:sldMk cId="1300440045" sldId="366"/>
            <ac:spMk id="2" creationId="{0F02F8DF-4886-40DC-A5E0-2650C907D5EC}"/>
          </ac:spMkLst>
        </pc:spChg>
        <pc:spChg chg="del">
          <ac:chgData name="Mayank Pandey" userId="673ee564788effdd" providerId="LiveId" clId="{C5CA93E1-BC64-4E0A-BA67-6623988CB21C}" dt="2021-09-24T17:21:57.751" v="5736" actId="478"/>
          <ac:spMkLst>
            <pc:docMk/>
            <pc:sldMk cId="1300440045" sldId="366"/>
            <ac:spMk id="3" creationId="{B883795B-C411-43A9-900F-E9BD4E952CF7}"/>
          </ac:spMkLst>
        </pc:spChg>
        <pc:spChg chg="del">
          <ac:chgData name="Mayank Pandey" userId="673ee564788effdd" providerId="LiveId" clId="{C5CA93E1-BC64-4E0A-BA67-6623988CB21C}" dt="2021-09-24T17:22:49.852" v="5751" actId="478"/>
          <ac:spMkLst>
            <pc:docMk/>
            <pc:sldMk cId="1300440045" sldId="366"/>
            <ac:spMk id="7" creationId="{C0D4041A-EE9F-4BD5-86D6-8A9001761EE4}"/>
          </ac:spMkLst>
        </pc:spChg>
        <pc:spChg chg="add del mod">
          <ac:chgData name="Mayank Pandey" userId="673ee564788effdd" providerId="LiveId" clId="{C5CA93E1-BC64-4E0A-BA67-6623988CB21C}" dt="2021-09-24T17:21:59.489" v="5737" actId="478"/>
          <ac:spMkLst>
            <pc:docMk/>
            <pc:sldMk cId="1300440045" sldId="366"/>
            <ac:spMk id="8" creationId="{CABD0FB4-3AE4-4F14-863B-314DE4B83A0F}"/>
          </ac:spMkLst>
        </pc:spChg>
        <pc:spChg chg="add mod">
          <ac:chgData name="Mayank Pandey" userId="673ee564788effdd" providerId="LiveId" clId="{C5CA93E1-BC64-4E0A-BA67-6623988CB21C}" dt="2021-09-24T17:23:03.121" v="5754" actId="14100"/>
          <ac:spMkLst>
            <pc:docMk/>
            <pc:sldMk cId="1300440045" sldId="366"/>
            <ac:spMk id="9" creationId="{8D39E770-2AAC-46A3-9930-AD7AE07B618D}"/>
          </ac:spMkLst>
        </pc:spChg>
        <pc:spChg chg="add mod">
          <ac:chgData name="Mayank Pandey" userId="673ee564788effdd" providerId="LiveId" clId="{C5CA93E1-BC64-4E0A-BA67-6623988CB21C}" dt="2021-09-24T17:22:55.450" v="5752" actId="1076"/>
          <ac:spMkLst>
            <pc:docMk/>
            <pc:sldMk cId="1300440045" sldId="366"/>
            <ac:spMk id="10" creationId="{B93DC274-540C-4141-AFD3-D06C7E730F2B}"/>
          </ac:spMkLst>
        </pc:spChg>
      </pc:sldChg>
      <pc:sldChg chg="modSp add mod ord">
        <pc:chgData name="Mayank Pandey" userId="673ee564788effdd" providerId="LiveId" clId="{C5CA93E1-BC64-4E0A-BA67-6623988CB21C}" dt="2021-09-24T17:24:59.325" v="5799" actId="113"/>
        <pc:sldMkLst>
          <pc:docMk/>
          <pc:sldMk cId="1164600084" sldId="367"/>
        </pc:sldMkLst>
        <pc:spChg chg="mod">
          <ac:chgData name="Mayank Pandey" userId="673ee564788effdd" providerId="LiveId" clId="{C5CA93E1-BC64-4E0A-BA67-6623988CB21C}" dt="2021-09-24T17:24:07.278" v="5775" actId="20577"/>
          <ac:spMkLst>
            <pc:docMk/>
            <pc:sldMk cId="1164600084" sldId="367"/>
            <ac:spMk id="2" creationId="{0F02F8DF-4886-40DC-A5E0-2650C907D5EC}"/>
          </ac:spMkLst>
        </pc:spChg>
        <pc:spChg chg="mod">
          <ac:chgData name="Mayank Pandey" userId="673ee564788effdd" providerId="LiveId" clId="{C5CA93E1-BC64-4E0A-BA67-6623988CB21C}" dt="2021-09-24T17:24:59.325" v="5799" actId="113"/>
          <ac:spMkLst>
            <pc:docMk/>
            <pc:sldMk cId="1164600084" sldId="367"/>
            <ac:spMk id="3" creationId="{B883795B-C411-43A9-900F-E9BD4E952CF7}"/>
          </ac:spMkLst>
        </pc:spChg>
      </pc:sldChg>
      <pc:sldChg chg="addSp delSp modSp add mod ord">
        <pc:chgData name="Mayank Pandey" userId="673ee564788effdd" providerId="LiveId" clId="{C5CA93E1-BC64-4E0A-BA67-6623988CB21C}" dt="2021-09-27T03:33:05.161" v="6059"/>
        <pc:sldMkLst>
          <pc:docMk/>
          <pc:sldMk cId="2607880813" sldId="368"/>
        </pc:sldMkLst>
        <pc:spChg chg="mod">
          <ac:chgData name="Mayank Pandey" userId="673ee564788effdd" providerId="LiveId" clId="{C5CA93E1-BC64-4E0A-BA67-6623988CB21C}" dt="2021-09-24T17:26:20.416" v="5811" actId="20577"/>
          <ac:spMkLst>
            <pc:docMk/>
            <pc:sldMk cId="2607880813" sldId="368"/>
            <ac:spMk id="2" creationId="{0F02F8DF-4886-40DC-A5E0-2650C907D5EC}"/>
          </ac:spMkLst>
        </pc:spChg>
        <pc:spChg chg="del">
          <ac:chgData name="Mayank Pandey" userId="673ee564788effdd" providerId="LiveId" clId="{C5CA93E1-BC64-4E0A-BA67-6623988CB21C}" dt="2021-09-24T17:25:53.658" v="5801" actId="478"/>
          <ac:spMkLst>
            <pc:docMk/>
            <pc:sldMk cId="2607880813" sldId="368"/>
            <ac:spMk id="3" creationId="{B883795B-C411-43A9-900F-E9BD4E952CF7}"/>
          </ac:spMkLst>
        </pc:spChg>
        <pc:spChg chg="add del mod">
          <ac:chgData name="Mayank Pandey" userId="673ee564788effdd" providerId="LiveId" clId="{C5CA93E1-BC64-4E0A-BA67-6623988CB21C}" dt="2021-09-24T17:25:55.449" v="5802" actId="478"/>
          <ac:spMkLst>
            <pc:docMk/>
            <pc:sldMk cId="2607880813" sldId="368"/>
            <ac:spMk id="7" creationId="{EDB26779-7AA5-4310-81BC-29C295C21C06}"/>
          </ac:spMkLst>
        </pc:spChg>
        <pc:picChg chg="add mod">
          <ac:chgData name="Mayank Pandey" userId="673ee564788effdd" providerId="LiveId" clId="{C5CA93E1-BC64-4E0A-BA67-6623988CB21C}" dt="2021-09-24T17:32:07.002" v="5812" actId="1076"/>
          <ac:picMkLst>
            <pc:docMk/>
            <pc:sldMk cId="2607880813" sldId="368"/>
            <ac:picMk id="9" creationId="{2B72EA82-813A-4322-B74C-5572358D7261}"/>
          </ac:picMkLst>
        </pc:picChg>
      </pc:sldChg>
      <pc:sldChg chg="addSp modSp add mod">
        <pc:chgData name="Mayank Pandey" userId="673ee564788effdd" providerId="LiveId" clId="{C5CA93E1-BC64-4E0A-BA67-6623988CB21C}" dt="2021-09-28T13:21:32.139" v="7229" actId="404"/>
        <pc:sldMkLst>
          <pc:docMk/>
          <pc:sldMk cId="951614654" sldId="369"/>
        </pc:sldMkLst>
        <pc:spChg chg="mod">
          <ac:chgData name="Mayank Pandey" userId="673ee564788effdd" providerId="LiveId" clId="{C5CA93E1-BC64-4E0A-BA67-6623988CB21C}" dt="2021-09-24T17:39:42.022" v="5870"/>
          <ac:spMkLst>
            <pc:docMk/>
            <pc:sldMk cId="951614654" sldId="369"/>
            <ac:spMk id="2" creationId="{0F02F8DF-4886-40DC-A5E0-2650C907D5EC}"/>
          </ac:spMkLst>
        </pc:spChg>
        <pc:spChg chg="mod">
          <ac:chgData name="Mayank Pandey" userId="673ee564788effdd" providerId="LiveId" clId="{C5CA93E1-BC64-4E0A-BA67-6623988CB21C}" dt="2021-09-28T13:21:27.540" v="7228" actId="2710"/>
          <ac:spMkLst>
            <pc:docMk/>
            <pc:sldMk cId="951614654" sldId="369"/>
            <ac:spMk id="3" creationId="{B883795B-C411-43A9-900F-E9BD4E952CF7}"/>
          </ac:spMkLst>
        </pc:spChg>
        <pc:spChg chg="add mod">
          <ac:chgData name="Mayank Pandey" userId="673ee564788effdd" providerId="LiveId" clId="{C5CA93E1-BC64-4E0A-BA67-6623988CB21C}" dt="2021-09-28T13:21:32.139" v="7229" actId="404"/>
          <ac:spMkLst>
            <pc:docMk/>
            <pc:sldMk cId="951614654" sldId="369"/>
            <ac:spMk id="6" creationId="{53DE165B-62A7-43CC-8623-BBAD22CA1AA6}"/>
          </ac:spMkLst>
        </pc:spChg>
        <pc:picChg chg="add mod">
          <ac:chgData name="Mayank Pandey" userId="673ee564788effdd" providerId="LiveId" clId="{C5CA93E1-BC64-4E0A-BA67-6623988CB21C}" dt="2021-09-24T17:43:49.243" v="5939" actId="1440"/>
          <ac:picMkLst>
            <pc:docMk/>
            <pc:sldMk cId="951614654" sldId="369"/>
            <ac:picMk id="8" creationId="{E41A76A3-6D96-4D47-8740-7476A0F8B26E}"/>
          </ac:picMkLst>
        </pc:picChg>
      </pc:sldChg>
      <pc:sldChg chg="add del">
        <pc:chgData name="Mayank Pandey" userId="673ee564788effdd" providerId="LiveId" clId="{C5CA93E1-BC64-4E0A-BA67-6623988CB21C}" dt="2021-09-24T17:47:48.547" v="6007" actId="47"/>
        <pc:sldMkLst>
          <pc:docMk/>
          <pc:sldMk cId="1437684530" sldId="370"/>
        </pc:sldMkLst>
      </pc:sldChg>
      <pc:sldChg chg="add del">
        <pc:chgData name="Mayank Pandey" userId="673ee564788effdd" providerId="LiveId" clId="{C5CA93E1-BC64-4E0A-BA67-6623988CB21C}" dt="2021-09-24T17:47:49.857" v="6008" actId="47"/>
        <pc:sldMkLst>
          <pc:docMk/>
          <pc:sldMk cId="3468868131" sldId="371"/>
        </pc:sldMkLst>
      </pc:sldChg>
      <pc:sldChg chg="addSp delSp modSp add mod">
        <pc:chgData name="Mayank Pandey" userId="673ee564788effdd" providerId="LiveId" clId="{C5CA93E1-BC64-4E0A-BA67-6623988CB21C}" dt="2021-09-28T13:21:38.589" v="7231" actId="404"/>
        <pc:sldMkLst>
          <pc:docMk/>
          <pc:sldMk cId="2271499089" sldId="372"/>
        </pc:sldMkLst>
        <pc:spChg chg="mod">
          <ac:chgData name="Mayank Pandey" userId="673ee564788effdd" providerId="LiveId" clId="{C5CA93E1-BC64-4E0A-BA67-6623988CB21C}" dt="2021-09-24T17:44:13.682" v="5943"/>
          <ac:spMkLst>
            <pc:docMk/>
            <pc:sldMk cId="2271499089" sldId="372"/>
            <ac:spMk id="2" creationId="{0F02F8DF-4886-40DC-A5E0-2650C907D5EC}"/>
          </ac:spMkLst>
        </pc:spChg>
        <pc:spChg chg="mod">
          <ac:chgData name="Mayank Pandey" userId="673ee564788effdd" providerId="LiveId" clId="{C5CA93E1-BC64-4E0A-BA67-6623988CB21C}" dt="2021-09-28T13:21:36.087" v="7230" actId="404"/>
          <ac:spMkLst>
            <pc:docMk/>
            <pc:sldMk cId="2271499089" sldId="372"/>
            <ac:spMk id="3" creationId="{B883795B-C411-43A9-900F-E9BD4E952CF7}"/>
          </ac:spMkLst>
        </pc:spChg>
        <pc:spChg chg="mod">
          <ac:chgData name="Mayank Pandey" userId="673ee564788effdd" providerId="LiveId" clId="{C5CA93E1-BC64-4E0A-BA67-6623988CB21C}" dt="2021-09-28T13:21:38.589" v="7231" actId="404"/>
          <ac:spMkLst>
            <pc:docMk/>
            <pc:sldMk cId="2271499089" sldId="372"/>
            <ac:spMk id="6" creationId="{53DE165B-62A7-43CC-8623-BBAD22CA1AA6}"/>
          </ac:spMkLst>
        </pc:spChg>
        <pc:picChg chg="del">
          <ac:chgData name="Mayank Pandey" userId="673ee564788effdd" providerId="LiveId" clId="{C5CA93E1-BC64-4E0A-BA67-6623988CB21C}" dt="2021-09-24T17:46:45.503" v="5995" actId="478"/>
          <ac:picMkLst>
            <pc:docMk/>
            <pc:sldMk cId="2271499089" sldId="372"/>
            <ac:picMk id="8" creationId="{E41A76A3-6D96-4D47-8740-7476A0F8B26E}"/>
          </ac:picMkLst>
        </pc:picChg>
        <pc:picChg chg="add mod">
          <ac:chgData name="Mayank Pandey" userId="673ee564788effdd" providerId="LiveId" clId="{C5CA93E1-BC64-4E0A-BA67-6623988CB21C}" dt="2021-09-24T17:47:25.589" v="6005" actId="1440"/>
          <ac:picMkLst>
            <pc:docMk/>
            <pc:sldMk cId="2271499089" sldId="372"/>
            <ac:picMk id="9" creationId="{CAFABE52-C15D-475B-BAFE-381BB59F70AD}"/>
          </ac:picMkLst>
        </pc:picChg>
        <pc:picChg chg="add mod">
          <ac:chgData name="Mayank Pandey" userId="673ee564788effdd" providerId="LiveId" clId="{C5CA93E1-BC64-4E0A-BA67-6623988CB21C}" dt="2021-09-24T17:47:22.268" v="6004" actId="1440"/>
          <ac:picMkLst>
            <pc:docMk/>
            <pc:sldMk cId="2271499089" sldId="372"/>
            <ac:picMk id="11" creationId="{3056D9AA-F75E-49E7-98DF-3C374020684E}"/>
          </ac:picMkLst>
        </pc:picChg>
      </pc:sldChg>
      <pc:sldChg chg="delSp modSp add mod">
        <pc:chgData name="Mayank Pandey" userId="673ee564788effdd" providerId="LiveId" clId="{C5CA93E1-BC64-4E0A-BA67-6623988CB21C}" dt="2021-09-24T17:50:40.947" v="6055" actId="14100"/>
        <pc:sldMkLst>
          <pc:docMk/>
          <pc:sldMk cId="2448000757" sldId="373"/>
        </pc:sldMkLst>
        <pc:spChg chg="mod">
          <ac:chgData name="Mayank Pandey" userId="673ee564788effdd" providerId="LiveId" clId="{C5CA93E1-BC64-4E0A-BA67-6623988CB21C}" dt="2021-09-24T17:48:12.490" v="6011"/>
          <ac:spMkLst>
            <pc:docMk/>
            <pc:sldMk cId="2448000757" sldId="373"/>
            <ac:spMk id="2" creationId="{0F02F8DF-4886-40DC-A5E0-2650C907D5EC}"/>
          </ac:spMkLst>
        </pc:spChg>
        <pc:spChg chg="mod">
          <ac:chgData name="Mayank Pandey" userId="673ee564788effdd" providerId="LiveId" clId="{C5CA93E1-BC64-4E0A-BA67-6623988CB21C}" dt="2021-09-24T17:50:37.195" v="6054" actId="14100"/>
          <ac:spMkLst>
            <pc:docMk/>
            <pc:sldMk cId="2448000757" sldId="373"/>
            <ac:spMk id="3" creationId="{B883795B-C411-43A9-900F-E9BD4E952CF7}"/>
          </ac:spMkLst>
        </pc:spChg>
        <pc:spChg chg="mod">
          <ac:chgData name="Mayank Pandey" userId="673ee564788effdd" providerId="LiveId" clId="{C5CA93E1-BC64-4E0A-BA67-6623988CB21C}" dt="2021-09-24T17:50:40.947" v="6055" actId="14100"/>
          <ac:spMkLst>
            <pc:docMk/>
            <pc:sldMk cId="2448000757" sldId="373"/>
            <ac:spMk id="6" creationId="{53DE165B-62A7-43CC-8623-BBAD22CA1AA6}"/>
          </ac:spMkLst>
        </pc:spChg>
        <pc:picChg chg="del">
          <ac:chgData name="Mayank Pandey" userId="673ee564788effdd" providerId="LiveId" clId="{C5CA93E1-BC64-4E0A-BA67-6623988CB21C}" dt="2021-09-24T17:48:23.315" v="6015" actId="478"/>
          <ac:picMkLst>
            <pc:docMk/>
            <pc:sldMk cId="2448000757" sldId="373"/>
            <ac:picMk id="9" creationId="{CAFABE52-C15D-475B-BAFE-381BB59F70AD}"/>
          </ac:picMkLst>
        </pc:picChg>
        <pc:picChg chg="del">
          <ac:chgData name="Mayank Pandey" userId="673ee564788effdd" providerId="LiveId" clId="{C5CA93E1-BC64-4E0A-BA67-6623988CB21C}" dt="2021-09-24T17:48:35.760" v="6016" actId="478"/>
          <ac:picMkLst>
            <pc:docMk/>
            <pc:sldMk cId="2448000757" sldId="373"/>
            <ac:picMk id="11" creationId="{3056D9AA-F75E-49E7-98DF-3C374020684E}"/>
          </ac:picMkLst>
        </pc:picChg>
      </pc:sldChg>
      <pc:sldChg chg="modSp add mod">
        <pc:chgData name="Mayank Pandey" userId="673ee564788effdd" providerId="LiveId" clId="{C5CA93E1-BC64-4E0A-BA67-6623988CB21C}" dt="2021-09-27T03:37:23.737" v="6111" actId="113"/>
        <pc:sldMkLst>
          <pc:docMk/>
          <pc:sldMk cId="3226016360" sldId="374"/>
        </pc:sldMkLst>
        <pc:spChg chg="mod">
          <ac:chgData name="Mayank Pandey" userId="673ee564788effdd" providerId="LiveId" clId="{C5CA93E1-BC64-4E0A-BA67-6623988CB21C}" dt="2021-09-27T03:35:44.611" v="6076" actId="20577"/>
          <ac:spMkLst>
            <pc:docMk/>
            <pc:sldMk cId="3226016360" sldId="374"/>
            <ac:spMk id="2" creationId="{0F02F8DF-4886-40DC-A5E0-2650C907D5EC}"/>
          </ac:spMkLst>
        </pc:spChg>
        <pc:spChg chg="mod">
          <ac:chgData name="Mayank Pandey" userId="673ee564788effdd" providerId="LiveId" clId="{C5CA93E1-BC64-4E0A-BA67-6623988CB21C}" dt="2021-09-27T03:37:23.737" v="6111" actId="113"/>
          <ac:spMkLst>
            <pc:docMk/>
            <pc:sldMk cId="3226016360" sldId="374"/>
            <ac:spMk id="3" creationId="{B883795B-C411-43A9-900F-E9BD4E952CF7}"/>
          </ac:spMkLst>
        </pc:spChg>
      </pc:sldChg>
      <pc:sldChg chg="modSp add mod">
        <pc:chgData name="Mayank Pandey" userId="673ee564788effdd" providerId="LiveId" clId="{C5CA93E1-BC64-4E0A-BA67-6623988CB21C}" dt="2021-09-27T03:48:30.713" v="6148" actId="113"/>
        <pc:sldMkLst>
          <pc:docMk/>
          <pc:sldMk cId="648269923" sldId="375"/>
        </pc:sldMkLst>
        <pc:spChg chg="mod">
          <ac:chgData name="Mayank Pandey" userId="673ee564788effdd" providerId="LiveId" clId="{C5CA93E1-BC64-4E0A-BA67-6623988CB21C}" dt="2021-09-27T03:47:21.372" v="6138" actId="20577"/>
          <ac:spMkLst>
            <pc:docMk/>
            <pc:sldMk cId="648269923" sldId="375"/>
            <ac:spMk id="2" creationId="{0F02F8DF-4886-40DC-A5E0-2650C907D5EC}"/>
          </ac:spMkLst>
        </pc:spChg>
        <pc:spChg chg="mod">
          <ac:chgData name="Mayank Pandey" userId="673ee564788effdd" providerId="LiveId" clId="{C5CA93E1-BC64-4E0A-BA67-6623988CB21C}" dt="2021-09-27T03:48:30.713" v="6148" actId="113"/>
          <ac:spMkLst>
            <pc:docMk/>
            <pc:sldMk cId="648269923" sldId="375"/>
            <ac:spMk id="3" creationId="{B883795B-C411-43A9-900F-E9BD4E952CF7}"/>
          </ac:spMkLst>
        </pc:spChg>
      </pc:sldChg>
      <pc:sldChg chg="addSp delSp modSp add del mod">
        <pc:chgData name="Mayank Pandey" userId="673ee564788effdd" providerId="LiveId" clId="{C5CA93E1-BC64-4E0A-BA67-6623988CB21C}" dt="2021-09-27T03:53:10.762" v="6170" actId="47"/>
        <pc:sldMkLst>
          <pc:docMk/>
          <pc:sldMk cId="551529971" sldId="376"/>
        </pc:sldMkLst>
        <pc:spChg chg="mod">
          <ac:chgData name="Mayank Pandey" userId="673ee564788effdd" providerId="LiveId" clId="{C5CA93E1-BC64-4E0A-BA67-6623988CB21C}" dt="2021-09-27T03:49:10.696" v="6162" actId="20577"/>
          <ac:spMkLst>
            <pc:docMk/>
            <pc:sldMk cId="551529971" sldId="376"/>
            <ac:spMk id="2" creationId="{0F02F8DF-4886-40DC-A5E0-2650C907D5EC}"/>
          </ac:spMkLst>
        </pc:spChg>
        <pc:spChg chg="mod">
          <ac:chgData name="Mayank Pandey" userId="673ee564788effdd" providerId="LiveId" clId="{C5CA93E1-BC64-4E0A-BA67-6623988CB21C}" dt="2021-09-27T03:49:15.054" v="6163" actId="14100"/>
          <ac:spMkLst>
            <pc:docMk/>
            <pc:sldMk cId="551529971" sldId="376"/>
            <ac:spMk id="3" creationId="{B883795B-C411-43A9-900F-E9BD4E952CF7}"/>
          </ac:spMkLst>
        </pc:spChg>
        <pc:picChg chg="add del mod">
          <ac:chgData name="Mayank Pandey" userId="673ee564788effdd" providerId="LiveId" clId="{C5CA93E1-BC64-4E0A-BA67-6623988CB21C}" dt="2021-09-27T03:53:00.239" v="6169" actId="478"/>
          <ac:picMkLst>
            <pc:docMk/>
            <pc:sldMk cId="551529971" sldId="376"/>
            <ac:picMk id="7" creationId="{9D079BE8-CAD7-4284-BFF7-FB3B529DB980}"/>
          </ac:picMkLst>
        </pc:picChg>
      </pc:sldChg>
      <pc:sldChg chg="addSp modSp add mod">
        <pc:chgData name="Mayank Pandey" userId="673ee564788effdd" providerId="LiveId" clId="{C5CA93E1-BC64-4E0A-BA67-6623988CB21C}" dt="2021-09-29T09:40:06.853" v="7900" actId="113"/>
        <pc:sldMkLst>
          <pc:docMk/>
          <pc:sldMk cId="679151833" sldId="377"/>
        </pc:sldMkLst>
        <pc:spChg chg="mod">
          <ac:chgData name="Mayank Pandey" userId="673ee564788effdd" providerId="LiveId" clId="{C5CA93E1-BC64-4E0A-BA67-6623988CB21C}" dt="2021-09-27T03:56:30.982" v="6214" actId="20577"/>
          <ac:spMkLst>
            <pc:docMk/>
            <pc:sldMk cId="679151833" sldId="377"/>
            <ac:spMk id="2" creationId="{0F02F8DF-4886-40DC-A5E0-2650C907D5EC}"/>
          </ac:spMkLst>
        </pc:spChg>
        <pc:spChg chg="mod">
          <ac:chgData name="Mayank Pandey" userId="673ee564788effdd" providerId="LiveId" clId="{C5CA93E1-BC64-4E0A-BA67-6623988CB21C}" dt="2021-09-29T09:40:06.853" v="7900" actId="113"/>
          <ac:spMkLst>
            <pc:docMk/>
            <pc:sldMk cId="679151833" sldId="377"/>
            <ac:spMk id="3" creationId="{B883795B-C411-43A9-900F-E9BD4E952CF7}"/>
          </ac:spMkLst>
        </pc:spChg>
        <pc:picChg chg="add mod">
          <ac:chgData name="Mayank Pandey" userId="673ee564788effdd" providerId="LiveId" clId="{C5CA93E1-BC64-4E0A-BA67-6623988CB21C}" dt="2021-09-27T03:58:36.734" v="6266" actId="1440"/>
          <ac:picMkLst>
            <pc:docMk/>
            <pc:sldMk cId="679151833" sldId="377"/>
            <ac:picMk id="7" creationId="{655FF39B-6460-4CF0-A29C-3D204D7C75EC}"/>
          </ac:picMkLst>
        </pc:picChg>
      </pc:sldChg>
      <pc:sldChg chg="addSp delSp modSp add mod">
        <pc:chgData name="Mayank Pandey" userId="673ee564788effdd" providerId="LiveId" clId="{C5CA93E1-BC64-4E0A-BA67-6623988CB21C}" dt="2021-09-29T09:43:31.154" v="7901" actId="20577"/>
        <pc:sldMkLst>
          <pc:docMk/>
          <pc:sldMk cId="3575895806" sldId="378"/>
        </pc:sldMkLst>
        <pc:spChg chg="mod">
          <ac:chgData name="Mayank Pandey" userId="673ee564788effdd" providerId="LiveId" clId="{C5CA93E1-BC64-4E0A-BA67-6623988CB21C}" dt="2021-09-27T03:58:47.294" v="6274" actId="20577"/>
          <ac:spMkLst>
            <pc:docMk/>
            <pc:sldMk cId="3575895806" sldId="378"/>
            <ac:spMk id="2" creationId="{0F02F8DF-4886-40DC-A5E0-2650C907D5EC}"/>
          </ac:spMkLst>
        </pc:spChg>
        <pc:spChg chg="mod">
          <ac:chgData name="Mayank Pandey" userId="673ee564788effdd" providerId="LiveId" clId="{C5CA93E1-BC64-4E0A-BA67-6623988CB21C}" dt="2021-09-29T09:43:31.154" v="7901" actId="20577"/>
          <ac:spMkLst>
            <pc:docMk/>
            <pc:sldMk cId="3575895806" sldId="378"/>
            <ac:spMk id="3" creationId="{B883795B-C411-43A9-900F-E9BD4E952CF7}"/>
          </ac:spMkLst>
        </pc:spChg>
        <pc:picChg chg="del">
          <ac:chgData name="Mayank Pandey" userId="673ee564788effdd" providerId="LiveId" clId="{C5CA93E1-BC64-4E0A-BA67-6623988CB21C}" dt="2021-09-27T04:00:05.817" v="6315" actId="478"/>
          <ac:picMkLst>
            <pc:docMk/>
            <pc:sldMk cId="3575895806" sldId="378"/>
            <ac:picMk id="7" creationId="{655FF39B-6460-4CF0-A29C-3D204D7C75EC}"/>
          </ac:picMkLst>
        </pc:picChg>
        <pc:picChg chg="add mod">
          <ac:chgData name="Mayank Pandey" userId="673ee564788effdd" providerId="LiveId" clId="{C5CA93E1-BC64-4E0A-BA67-6623988CB21C}" dt="2021-09-27T04:00:14.680" v="6319" actId="1440"/>
          <ac:picMkLst>
            <pc:docMk/>
            <pc:sldMk cId="3575895806" sldId="378"/>
            <ac:picMk id="8" creationId="{CEB1A01A-884F-4BBD-A60F-7F1DDA894AA3}"/>
          </ac:picMkLst>
        </pc:picChg>
      </pc:sldChg>
      <pc:sldChg chg="addSp delSp modSp add mod">
        <pc:chgData name="Mayank Pandey" userId="673ee564788effdd" providerId="LiveId" clId="{C5CA93E1-BC64-4E0A-BA67-6623988CB21C}" dt="2021-09-27T04:03:52.903" v="6430" actId="14100"/>
        <pc:sldMkLst>
          <pc:docMk/>
          <pc:sldMk cId="1763141557" sldId="379"/>
        </pc:sldMkLst>
        <pc:spChg chg="mod">
          <ac:chgData name="Mayank Pandey" userId="673ee564788effdd" providerId="LiveId" clId="{C5CA93E1-BC64-4E0A-BA67-6623988CB21C}" dt="2021-09-27T04:02:03.124" v="6355" actId="20577"/>
          <ac:spMkLst>
            <pc:docMk/>
            <pc:sldMk cId="1763141557" sldId="379"/>
            <ac:spMk id="2" creationId="{0F02F8DF-4886-40DC-A5E0-2650C907D5EC}"/>
          </ac:spMkLst>
        </pc:spChg>
        <pc:spChg chg="mod">
          <ac:chgData name="Mayank Pandey" userId="673ee564788effdd" providerId="LiveId" clId="{C5CA93E1-BC64-4E0A-BA67-6623988CB21C}" dt="2021-09-27T04:03:49.769" v="6429" actId="14100"/>
          <ac:spMkLst>
            <pc:docMk/>
            <pc:sldMk cId="1763141557" sldId="379"/>
            <ac:spMk id="3" creationId="{B883795B-C411-43A9-900F-E9BD4E952CF7}"/>
          </ac:spMkLst>
        </pc:spChg>
        <pc:spChg chg="add mod">
          <ac:chgData name="Mayank Pandey" userId="673ee564788effdd" providerId="LiveId" clId="{C5CA93E1-BC64-4E0A-BA67-6623988CB21C}" dt="2021-09-27T04:03:52.903" v="6430" actId="14100"/>
          <ac:spMkLst>
            <pc:docMk/>
            <pc:sldMk cId="1763141557" sldId="379"/>
            <ac:spMk id="7" creationId="{AB56BE5B-8D13-4644-AC36-7AA60430CB06}"/>
          </ac:spMkLst>
        </pc:spChg>
        <pc:picChg chg="add del">
          <ac:chgData name="Mayank Pandey" userId="673ee564788effdd" providerId="LiveId" clId="{C5CA93E1-BC64-4E0A-BA67-6623988CB21C}" dt="2021-09-27T04:02:22.200" v="6368" actId="478"/>
          <ac:picMkLst>
            <pc:docMk/>
            <pc:sldMk cId="1763141557" sldId="379"/>
            <ac:picMk id="8" creationId="{CEB1A01A-884F-4BBD-A60F-7F1DDA894AA3}"/>
          </ac:picMkLst>
        </pc:picChg>
      </pc:sldChg>
      <pc:sldChg chg="delSp modSp add del mod">
        <pc:chgData name="Mayank Pandey" userId="673ee564788effdd" providerId="LiveId" clId="{C5CA93E1-BC64-4E0A-BA67-6623988CB21C}" dt="2021-09-27T04:10:29.706" v="6485" actId="47"/>
        <pc:sldMkLst>
          <pc:docMk/>
          <pc:sldMk cId="249866848" sldId="380"/>
        </pc:sldMkLst>
        <pc:spChg chg="mod">
          <ac:chgData name="Mayank Pandey" userId="673ee564788effdd" providerId="LiveId" clId="{C5CA93E1-BC64-4E0A-BA67-6623988CB21C}" dt="2021-09-27T04:07:35.908" v="6433"/>
          <ac:spMkLst>
            <pc:docMk/>
            <pc:sldMk cId="249866848" sldId="380"/>
            <ac:spMk id="2" creationId="{0F02F8DF-4886-40DC-A5E0-2650C907D5EC}"/>
          </ac:spMkLst>
        </pc:spChg>
        <pc:spChg chg="mod">
          <ac:chgData name="Mayank Pandey" userId="673ee564788effdd" providerId="LiveId" clId="{C5CA93E1-BC64-4E0A-BA67-6623988CB21C}" dt="2021-09-27T04:09:13.814" v="6484" actId="14100"/>
          <ac:spMkLst>
            <pc:docMk/>
            <pc:sldMk cId="249866848" sldId="380"/>
            <ac:spMk id="3" creationId="{B883795B-C411-43A9-900F-E9BD4E952CF7}"/>
          </ac:spMkLst>
        </pc:spChg>
        <pc:picChg chg="del">
          <ac:chgData name="Mayank Pandey" userId="673ee564788effdd" providerId="LiveId" clId="{C5CA93E1-BC64-4E0A-BA67-6623988CB21C}" dt="2021-09-27T04:07:37.815" v="6434" actId="478"/>
          <ac:picMkLst>
            <pc:docMk/>
            <pc:sldMk cId="249866848" sldId="380"/>
            <ac:picMk id="8" creationId="{CEB1A01A-884F-4BBD-A60F-7F1DDA894AA3}"/>
          </ac:picMkLst>
        </pc:picChg>
      </pc:sldChg>
      <pc:sldChg chg="modSp add mod">
        <pc:chgData name="Mayank Pandey" userId="673ee564788effdd" providerId="LiveId" clId="{C5CA93E1-BC64-4E0A-BA67-6623988CB21C}" dt="2021-09-27T07:30:56.474" v="6528" actId="14100"/>
        <pc:sldMkLst>
          <pc:docMk/>
          <pc:sldMk cId="1682951017" sldId="380"/>
        </pc:sldMkLst>
        <pc:spChg chg="mod">
          <ac:chgData name="Mayank Pandey" userId="673ee564788effdd" providerId="LiveId" clId="{C5CA93E1-BC64-4E0A-BA67-6623988CB21C}" dt="2021-09-27T07:29:33.405" v="6508" actId="20577"/>
          <ac:spMkLst>
            <pc:docMk/>
            <pc:sldMk cId="1682951017" sldId="380"/>
            <ac:spMk id="2" creationId="{0F02F8DF-4886-40DC-A5E0-2650C907D5EC}"/>
          </ac:spMkLst>
        </pc:spChg>
        <pc:spChg chg="mod">
          <ac:chgData name="Mayank Pandey" userId="673ee564788effdd" providerId="LiveId" clId="{C5CA93E1-BC64-4E0A-BA67-6623988CB21C}" dt="2021-09-27T07:30:56.474" v="6528" actId="14100"/>
          <ac:spMkLst>
            <pc:docMk/>
            <pc:sldMk cId="1682951017" sldId="380"/>
            <ac:spMk id="3" creationId="{B883795B-C411-43A9-900F-E9BD4E952CF7}"/>
          </ac:spMkLst>
        </pc:spChg>
        <pc:spChg chg="mod">
          <ac:chgData name="Mayank Pandey" userId="673ee564788effdd" providerId="LiveId" clId="{C5CA93E1-BC64-4E0A-BA67-6623988CB21C}" dt="2021-09-27T07:30:53.808" v="6527" actId="14100"/>
          <ac:spMkLst>
            <pc:docMk/>
            <pc:sldMk cId="1682951017" sldId="380"/>
            <ac:spMk id="7" creationId="{AB56BE5B-8D13-4644-AC36-7AA60430CB06}"/>
          </ac:spMkLst>
        </pc:spChg>
      </pc:sldChg>
      <pc:sldChg chg="modSp add del mod">
        <pc:chgData name="Mayank Pandey" userId="673ee564788effdd" providerId="LiveId" clId="{C5CA93E1-BC64-4E0A-BA67-6623988CB21C}" dt="2021-09-28T13:23:59.698" v="7565" actId="47"/>
        <pc:sldMkLst>
          <pc:docMk/>
          <pc:sldMk cId="2697437872" sldId="381"/>
        </pc:sldMkLst>
        <pc:spChg chg="mod">
          <ac:chgData name="Mayank Pandey" userId="673ee564788effdd" providerId="LiveId" clId="{C5CA93E1-BC64-4E0A-BA67-6623988CB21C}" dt="2021-09-27T07:35:46.421" v="6545" actId="2711"/>
          <ac:spMkLst>
            <pc:docMk/>
            <pc:sldMk cId="2697437872" sldId="381"/>
            <ac:spMk id="3" creationId="{B883795B-C411-43A9-900F-E9BD4E952CF7}"/>
          </ac:spMkLst>
        </pc:spChg>
      </pc:sldChg>
      <pc:sldChg chg="modSp add mod ord">
        <pc:chgData name="Mayank Pandey" userId="673ee564788effdd" providerId="LiveId" clId="{C5CA93E1-BC64-4E0A-BA67-6623988CB21C}" dt="2021-09-27T08:38:38.259" v="6911" actId="20577"/>
        <pc:sldMkLst>
          <pc:docMk/>
          <pc:sldMk cId="1519797873" sldId="382"/>
        </pc:sldMkLst>
        <pc:spChg chg="mod">
          <ac:chgData name="Mayank Pandey" userId="673ee564788effdd" providerId="LiveId" clId="{C5CA93E1-BC64-4E0A-BA67-6623988CB21C}" dt="2021-09-27T08:38:38.259" v="6911" actId="20577"/>
          <ac:spMkLst>
            <pc:docMk/>
            <pc:sldMk cId="1519797873" sldId="382"/>
            <ac:spMk id="3" creationId="{B883795B-C411-43A9-900F-E9BD4E952CF7}"/>
          </ac:spMkLst>
        </pc:spChg>
      </pc:sldChg>
      <pc:sldChg chg="modSp add mod ord">
        <pc:chgData name="Mayank Pandey" userId="673ee564788effdd" providerId="LiveId" clId="{C5CA93E1-BC64-4E0A-BA67-6623988CB21C}" dt="2021-09-27T09:56:44.954" v="6919"/>
        <pc:sldMkLst>
          <pc:docMk/>
          <pc:sldMk cId="2583614936" sldId="383"/>
        </pc:sldMkLst>
        <pc:spChg chg="mod">
          <ac:chgData name="Mayank Pandey" userId="673ee564788effdd" providerId="LiveId" clId="{C5CA93E1-BC64-4E0A-BA67-6623988CB21C}" dt="2021-09-27T09:56:24.973" v="6915" actId="20577"/>
          <ac:spMkLst>
            <pc:docMk/>
            <pc:sldMk cId="2583614936" sldId="383"/>
            <ac:spMk id="2" creationId="{0F02F8DF-4886-40DC-A5E0-2650C907D5EC}"/>
          </ac:spMkLst>
        </pc:spChg>
      </pc:sldChg>
      <pc:sldChg chg="modSp add mod ord">
        <pc:chgData name="Mayank Pandey" userId="673ee564788effdd" providerId="LiveId" clId="{C5CA93E1-BC64-4E0A-BA67-6623988CB21C}" dt="2021-09-29T10:31:56.790" v="8785" actId="20577"/>
        <pc:sldMkLst>
          <pc:docMk/>
          <pc:sldMk cId="3234537286" sldId="384"/>
        </pc:sldMkLst>
        <pc:spChg chg="mod">
          <ac:chgData name="Mayank Pandey" userId="673ee564788effdd" providerId="LiveId" clId="{C5CA93E1-BC64-4E0A-BA67-6623988CB21C}" dt="2021-09-29T10:31:56.790" v="8785" actId="20577"/>
          <ac:spMkLst>
            <pc:docMk/>
            <pc:sldMk cId="3234537286" sldId="384"/>
            <ac:spMk id="2" creationId="{0F02F8DF-4886-40DC-A5E0-2650C907D5EC}"/>
          </ac:spMkLst>
        </pc:spChg>
      </pc:sldChg>
      <pc:sldChg chg="modSp add mod">
        <pc:chgData name="Mayank Pandey" userId="673ee564788effdd" providerId="LiveId" clId="{C5CA93E1-BC64-4E0A-BA67-6623988CB21C}" dt="2021-09-28T13:19:18.995" v="7152" actId="20577"/>
        <pc:sldMkLst>
          <pc:docMk/>
          <pc:sldMk cId="2611318513" sldId="385"/>
        </pc:sldMkLst>
        <pc:spChg chg="mod">
          <ac:chgData name="Mayank Pandey" userId="673ee564788effdd" providerId="LiveId" clId="{C5CA93E1-BC64-4E0A-BA67-6623988CB21C}" dt="2021-09-28T13:19:18.995" v="7152" actId="20577"/>
          <ac:spMkLst>
            <pc:docMk/>
            <pc:sldMk cId="2611318513" sldId="385"/>
            <ac:spMk id="3" creationId="{B883795B-C411-43A9-900F-E9BD4E952CF7}"/>
          </ac:spMkLst>
        </pc:spChg>
      </pc:sldChg>
      <pc:sldChg chg="addSp delSp modSp add mod">
        <pc:chgData name="Mayank Pandey" userId="673ee564788effdd" providerId="LiveId" clId="{C5CA93E1-BC64-4E0A-BA67-6623988CB21C}" dt="2021-09-29T09:37:06.063" v="7651" actId="1440"/>
        <pc:sldMkLst>
          <pc:docMk/>
          <pc:sldMk cId="2342680443" sldId="386"/>
        </pc:sldMkLst>
        <pc:spChg chg="mod">
          <ac:chgData name="Mayank Pandey" userId="673ee564788effdd" providerId="LiveId" clId="{C5CA93E1-BC64-4E0A-BA67-6623988CB21C}" dt="2021-09-29T09:34:46.080" v="7614"/>
          <ac:spMkLst>
            <pc:docMk/>
            <pc:sldMk cId="2342680443" sldId="386"/>
            <ac:spMk id="2" creationId="{0F02F8DF-4886-40DC-A5E0-2650C907D5EC}"/>
          </ac:spMkLst>
        </pc:spChg>
        <pc:spChg chg="mod">
          <ac:chgData name="Mayank Pandey" userId="673ee564788effdd" providerId="LiveId" clId="{C5CA93E1-BC64-4E0A-BA67-6623988CB21C}" dt="2021-09-29T09:36:34.465" v="7646" actId="6549"/>
          <ac:spMkLst>
            <pc:docMk/>
            <pc:sldMk cId="2342680443" sldId="386"/>
            <ac:spMk id="3" creationId="{B883795B-C411-43A9-900F-E9BD4E952CF7}"/>
          </ac:spMkLst>
        </pc:spChg>
        <pc:spChg chg="del">
          <ac:chgData name="Mayank Pandey" userId="673ee564788effdd" providerId="LiveId" clId="{C5CA93E1-BC64-4E0A-BA67-6623988CB21C}" dt="2021-09-29T09:36:43.337" v="7647" actId="478"/>
          <ac:spMkLst>
            <pc:docMk/>
            <pc:sldMk cId="2342680443" sldId="386"/>
            <ac:spMk id="7" creationId="{AB56BE5B-8D13-4644-AC36-7AA60430CB06}"/>
          </ac:spMkLst>
        </pc:spChg>
        <pc:picChg chg="add mod">
          <ac:chgData name="Mayank Pandey" userId="673ee564788effdd" providerId="LiveId" clId="{C5CA93E1-BC64-4E0A-BA67-6623988CB21C}" dt="2021-09-29T09:37:06.063" v="7651" actId="1440"/>
          <ac:picMkLst>
            <pc:docMk/>
            <pc:sldMk cId="2342680443" sldId="386"/>
            <ac:picMk id="8" creationId="{717E77C3-D936-46EE-9FD8-5B16E6B2045D}"/>
          </ac:picMkLst>
        </pc:picChg>
      </pc:sldChg>
      <pc:sldChg chg="modSp add mod ord">
        <pc:chgData name="Mayank Pandey" userId="673ee564788effdd" providerId="LiveId" clId="{C5CA93E1-BC64-4E0A-BA67-6623988CB21C}" dt="2021-09-29T12:24:27.044" v="9431" actId="20577"/>
        <pc:sldMkLst>
          <pc:docMk/>
          <pc:sldMk cId="1416958236" sldId="387"/>
        </pc:sldMkLst>
        <pc:spChg chg="mod">
          <ac:chgData name="Mayank Pandey" userId="673ee564788effdd" providerId="LiveId" clId="{C5CA93E1-BC64-4E0A-BA67-6623988CB21C}" dt="2021-09-29T12:23:52.344" v="9318" actId="20577"/>
          <ac:spMkLst>
            <pc:docMk/>
            <pc:sldMk cId="1416958236" sldId="387"/>
            <ac:spMk id="2" creationId="{0F02F8DF-4886-40DC-A5E0-2650C907D5EC}"/>
          </ac:spMkLst>
        </pc:spChg>
        <pc:spChg chg="mod">
          <ac:chgData name="Mayank Pandey" userId="673ee564788effdd" providerId="LiveId" clId="{C5CA93E1-BC64-4E0A-BA67-6623988CB21C}" dt="2021-09-29T12:24:27.044" v="9431" actId="20577"/>
          <ac:spMkLst>
            <pc:docMk/>
            <pc:sldMk cId="1416958236" sldId="387"/>
            <ac:spMk id="3" creationId="{B883795B-C411-43A9-900F-E9BD4E952CF7}"/>
          </ac:spMkLst>
        </pc:spChg>
      </pc:sldChg>
      <pc:sldChg chg="modSp add mod">
        <pc:chgData name="Mayank Pandey" userId="673ee564788effdd" providerId="LiveId" clId="{C5CA93E1-BC64-4E0A-BA67-6623988CB21C}" dt="2021-09-29T10:00:04.478" v="8154" actId="6549"/>
        <pc:sldMkLst>
          <pc:docMk/>
          <pc:sldMk cId="3179239860" sldId="388"/>
        </pc:sldMkLst>
        <pc:spChg chg="mod">
          <ac:chgData name="Mayank Pandey" userId="673ee564788effdd" providerId="LiveId" clId="{C5CA93E1-BC64-4E0A-BA67-6623988CB21C}" dt="2021-09-29T09:57:54.904" v="8128" actId="20577"/>
          <ac:spMkLst>
            <pc:docMk/>
            <pc:sldMk cId="3179239860" sldId="388"/>
            <ac:spMk id="2" creationId="{0F02F8DF-4886-40DC-A5E0-2650C907D5EC}"/>
          </ac:spMkLst>
        </pc:spChg>
        <pc:spChg chg="mod">
          <ac:chgData name="Mayank Pandey" userId="673ee564788effdd" providerId="LiveId" clId="{C5CA93E1-BC64-4E0A-BA67-6623988CB21C}" dt="2021-09-29T10:00:04.478" v="8154" actId="6549"/>
          <ac:spMkLst>
            <pc:docMk/>
            <pc:sldMk cId="3179239860" sldId="388"/>
            <ac:spMk id="3" creationId="{B883795B-C411-43A9-900F-E9BD4E952CF7}"/>
          </ac:spMkLst>
        </pc:spChg>
      </pc:sldChg>
      <pc:sldChg chg="modSp add mod">
        <pc:chgData name="Mayank Pandey" userId="673ee564788effdd" providerId="LiveId" clId="{C5CA93E1-BC64-4E0A-BA67-6623988CB21C}" dt="2021-09-29T10:02:26.147" v="8211" actId="6549"/>
        <pc:sldMkLst>
          <pc:docMk/>
          <pc:sldMk cId="2163714368" sldId="389"/>
        </pc:sldMkLst>
        <pc:spChg chg="mod">
          <ac:chgData name="Mayank Pandey" userId="673ee564788effdd" providerId="LiveId" clId="{C5CA93E1-BC64-4E0A-BA67-6623988CB21C}" dt="2021-09-29T10:01:02.546" v="8179" actId="5793"/>
          <ac:spMkLst>
            <pc:docMk/>
            <pc:sldMk cId="2163714368" sldId="389"/>
            <ac:spMk id="2" creationId="{0F02F8DF-4886-40DC-A5E0-2650C907D5EC}"/>
          </ac:spMkLst>
        </pc:spChg>
        <pc:spChg chg="mod">
          <ac:chgData name="Mayank Pandey" userId="673ee564788effdd" providerId="LiveId" clId="{C5CA93E1-BC64-4E0A-BA67-6623988CB21C}" dt="2021-09-29T10:02:26.147" v="8211" actId="6549"/>
          <ac:spMkLst>
            <pc:docMk/>
            <pc:sldMk cId="2163714368" sldId="389"/>
            <ac:spMk id="3" creationId="{B883795B-C411-43A9-900F-E9BD4E952CF7}"/>
          </ac:spMkLst>
        </pc:spChg>
      </pc:sldChg>
      <pc:sldChg chg="addSp modSp add mod">
        <pc:chgData name="Mayank Pandey" userId="673ee564788effdd" providerId="LiveId" clId="{C5CA93E1-BC64-4E0A-BA67-6623988CB21C}" dt="2021-09-29T10:05:40.892" v="8245" actId="1076"/>
        <pc:sldMkLst>
          <pc:docMk/>
          <pc:sldMk cId="326765278" sldId="390"/>
        </pc:sldMkLst>
        <pc:spChg chg="mod">
          <ac:chgData name="Mayank Pandey" userId="673ee564788effdd" providerId="LiveId" clId="{C5CA93E1-BC64-4E0A-BA67-6623988CB21C}" dt="2021-09-29T10:05:02.386" v="8233" actId="20577"/>
          <ac:spMkLst>
            <pc:docMk/>
            <pc:sldMk cId="326765278" sldId="390"/>
            <ac:spMk id="2" creationId="{0F02F8DF-4886-40DC-A5E0-2650C907D5EC}"/>
          </ac:spMkLst>
        </pc:spChg>
        <pc:spChg chg="mod">
          <ac:chgData name="Mayank Pandey" userId="673ee564788effdd" providerId="LiveId" clId="{C5CA93E1-BC64-4E0A-BA67-6623988CB21C}" dt="2021-09-29T10:05:18.164" v="8241" actId="14100"/>
          <ac:spMkLst>
            <pc:docMk/>
            <pc:sldMk cId="326765278" sldId="390"/>
            <ac:spMk id="3" creationId="{B883795B-C411-43A9-900F-E9BD4E952CF7}"/>
          </ac:spMkLst>
        </pc:spChg>
        <pc:picChg chg="add mod">
          <ac:chgData name="Mayank Pandey" userId="673ee564788effdd" providerId="LiveId" clId="{C5CA93E1-BC64-4E0A-BA67-6623988CB21C}" dt="2021-09-29T10:05:40.892" v="8245" actId="1076"/>
          <ac:picMkLst>
            <pc:docMk/>
            <pc:sldMk cId="326765278" sldId="390"/>
            <ac:picMk id="7" creationId="{8F8243D8-37DA-48A7-8F78-60473B882543}"/>
          </ac:picMkLst>
        </pc:picChg>
      </pc:sldChg>
      <pc:sldChg chg="add del">
        <pc:chgData name="Mayank Pandey" userId="673ee564788effdd" providerId="LiveId" clId="{C5CA93E1-BC64-4E0A-BA67-6623988CB21C}" dt="2021-09-29T10:03:19.705" v="8212" actId="47"/>
        <pc:sldMkLst>
          <pc:docMk/>
          <pc:sldMk cId="2443342541" sldId="390"/>
        </pc:sldMkLst>
      </pc:sldChg>
      <pc:sldChg chg="delSp modSp add mod">
        <pc:chgData name="Mayank Pandey" userId="673ee564788effdd" providerId="LiveId" clId="{C5CA93E1-BC64-4E0A-BA67-6623988CB21C}" dt="2021-09-29T10:07:51.789" v="8298" actId="27636"/>
        <pc:sldMkLst>
          <pc:docMk/>
          <pc:sldMk cId="2317157569" sldId="391"/>
        </pc:sldMkLst>
        <pc:spChg chg="mod">
          <ac:chgData name="Mayank Pandey" userId="673ee564788effdd" providerId="LiveId" clId="{C5CA93E1-BC64-4E0A-BA67-6623988CB21C}" dt="2021-09-29T10:06:26.494" v="8272" actId="20577"/>
          <ac:spMkLst>
            <pc:docMk/>
            <pc:sldMk cId="2317157569" sldId="391"/>
            <ac:spMk id="2" creationId="{0F02F8DF-4886-40DC-A5E0-2650C907D5EC}"/>
          </ac:spMkLst>
        </pc:spChg>
        <pc:spChg chg="mod">
          <ac:chgData name="Mayank Pandey" userId="673ee564788effdd" providerId="LiveId" clId="{C5CA93E1-BC64-4E0A-BA67-6623988CB21C}" dt="2021-09-29T10:07:51.789" v="8298" actId="27636"/>
          <ac:spMkLst>
            <pc:docMk/>
            <pc:sldMk cId="2317157569" sldId="391"/>
            <ac:spMk id="3" creationId="{B883795B-C411-43A9-900F-E9BD4E952CF7}"/>
          </ac:spMkLst>
        </pc:spChg>
        <pc:picChg chg="del">
          <ac:chgData name="Mayank Pandey" userId="673ee564788effdd" providerId="LiveId" clId="{C5CA93E1-BC64-4E0A-BA67-6623988CB21C}" dt="2021-09-29T10:06:49.424" v="8273" actId="478"/>
          <ac:picMkLst>
            <pc:docMk/>
            <pc:sldMk cId="2317157569" sldId="391"/>
            <ac:picMk id="7" creationId="{8F8243D8-37DA-48A7-8F78-60473B882543}"/>
          </ac:picMkLst>
        </pc:picChg>
      </pc:sldChg>
      <pc:sldChg chg="modSp add mod">
        <pc:chgData name="Mayank Pandey" userId="673ee564788effdd" providerId="LiveId" clId="{C5CA93E1-BC64-4E0A-BA67-6623988CB21C}" dt="2021-09-29T10:12:27.654" v="8330"/>
        <pc:sldMkLst>
          <pc:docMk/>
          <pc:sldMk cId="3988486130" sldId="392"/>
        </pc:sldMkLst>
        <pc:spChg chg="mod">
          <ac:chgData name="Mayank Pandey" userId="673ee564788effdd" providerId="LiveId" clId="{C5CA93E1-BC64-4E0A-BA67-6623988CB21C}" dt="2021-09-29T10:12:27.654" v="8330"/>
          <ac:spMkLst>
            <pc:docMk/>
            <pc:sldMk cId="3988486130" sldId="392"/>
            <ac:spMk id="2" creationId="{0F02F8DF-4886-40DC-A5E0-2650C907D5EC}"/>
          </ac:spMkLst>
        </pc:spChg>
        <pc:spChg chg="mod">
          <ac:chgData name="Mayank Pandey" userId="673ee564788effdd" providerId="LiveId" clId="{C5CA93E1-BC64-4E0A-BA67-6623988CB21C}" dt="2021-09-29T10:12:12.026" v="8329" actId="113"/>
          <ac:spMkLst>
            <pc:docMk/>
            <pc:sldMk cId="3988486130" sldId="392"/>
            <ac:spMk id="3" creationId="{B883795B-C411-43A9-900F-E9BD4E952CF7}"/>
          </ac:spMkLst>
        </pc:spChg>
      </pc:sldChg>
      <pc:sldChg chg="addSp modSp add mod">
        <pc:chgData name="Mayank Pandey" userId="673ee564788effdd" providerId="LiveId" clId="{C5CA93E1-BC64-4E0A-BA67-6623988CB21C}" dt="2021-09-29T12:25:35.022" v="9446" actId="113"/>
        <pc:sldMkLst>
          <pc:docMk/>
          <pc:sldMk cId="4194777336" sldId="393"/>
        </pc:sldMkLst>
        <pc:spChg chg="mod">
          <ac:chgData name="Mayank Pandey" userId="673ee564788effdd" providerId="LiveId" clId="{C5CA93E1-BC64-4E0A-BA67-6623988CB21C}" dt="2021-09-29T10:12:43.349" v="8334"/>
          <ac:spMkLst>
            <pc:docMk/>
            <pc:sldMk cId="4194777336" sldId="393"/>
            <ac:spMk id="2" creationId="{0F02F8DF-4886-40DC-A5E0-2650C907D5EC}"/>
          </ac:spMkLst>
        </pc:spChg>
        <pc:spChg chg="mod">
          <ac:chgData name="Mayank Pandey" userId="673ee564788effdd" providerId="LiveId" clId="{C5CA93E1-BC64-4E0A-BA67-6623988CB21C}" dt="2021-09-29T12:25:35.022" v="9446" actId="113"/>
          <ac:spMkLst>
            <pc:docMk/>
            <pc:sldMk cId="4194777336" sldId="393"/>
            <ac:spMk id="3" creationId="{B883795B-C411-43A9-900F-E9BD4E952CF7}"/>
          </ac:spMkLst>
        </pc:spChg>
        <pc:picChg chg="add mod">
          <ac:chgData name="Mayank Pandey" userId="673ee564788effdd" providerId="LiveId" clId="{C5CA93E1-BC64-4E0A-BA67-6623988CB21C}" dt="2021-09-29T10:13:36.775" v="8350" actId="1440"/>
          <ac:picMkLst>
            <pc:docMk/>
            <pc:sldMk cId="4194777336" sldId="393"/>
            <ac:picMk id="7" creationId="{DA7D6F2F-2D5A-4094-B54E-89C2367922DE}"/>
          </ac:picMkLst>
        </pc:picChg>
      </pc:sldChg>
      <pc:sldChg chg="modSp add mod ord">
        <pc:chgData name="Mayank Pandey" userId="673ee564788effdd" providerId="LiveId" clId="{C5CA93E1-BC64-4E0A-BA67-6623988CB21C}" dt="2021-09-29T10:15:33.114" v="8445" actId="113"/>
        <pc:sldMkLst>
          <pc:docMk/>
          <pc:sldMk cId="2191481236" sldId="394"/>
        </pc:sldMkLst>
        <pc:spChg chg="mod">
          <ac:chgData name="Mayank Pandey" userId="673ee564788effdd" providerId="LiveId" clId="{C5CA93E1-BC64-4E0A-BA67-6623988CB21C}" dt="2021-09-29T10:14:20.738" v="8361" actId="20577"/>
          <ac:spMkLst>
            <pc:docMk/>
            <pc:sldMk cId="2191481236" sldId="394"/>
            <ac:spMk id="2" creationId="{0F02F8DF-4886-40DC-A5E0-2650C907D5EC}"/>
          </ac:spMkLst>
        </pc:spChg>
        <pc:spChg chg="mod">
          <ac:chgData name="Mayank Pandey" userId="673ee564788effdd" providerId="LiveId" clId="{C5CA93E1-BC64-4E0A-BA67-6623988CB21C}" dt="2021-09-29T10:15:33.114" v="8445" actId="113"/>
          <ac:spMkLst>
            <pc:docMk/>
            <pc:sldMk cId="2191481236" sldId="394"/>
            <ac:spMk id="3" creationId="{B883795B-C411-43A9-900F-E9BD4E952CF7}"/>
          </ac:spMkLst>
        </pc:spChg>
      </pc:sldChg>
      <pc:sldChg chg="addSp modSp add mod">
        <pc:chgData name="Mayank Pandey" userId="673ee564788effdd" providerId="LiveId" clId="{C5CA93E1-BC64-4E0A-BA67-6623988CB21C}" dt="2021-09-29T10:19:29.654" v="8479" actId="113"/>
        <pc:sldMkLst>
          <pc:docMk/>
          <pc:sldMk cId="1808434407" sldId="395"/>
        </pc:sldMkLst>
        <pc:spChg chg="mod">
          <ac:chgData name="Mayank Pandey" userId="673ee564788effdd" providerId="LiveId" clId="{C5CA93E1-BC64-4E0A-BA67-6623988CB21C}" dt="2021-09-29T10:16:12.603" v="8450"/>
          <ac:spMkLst>
            <pc:docMk/>
            <pc:sldMk cId="1808434407" sldId="395"/>
            <ac:spMk id="2" creationId="{0F02F8DF-4886-40DC-A5E0-2650C907D5EC}"/>
          </ac:spMkLst>
        </pc:spChg>
        <pc:spChg chg="mod">
          <ac:chgData name="Mayank Pandey" userId="673ee564788effdd" providerId="LiveId" clId="{C5CA93E1-BC64-4E0A-BA67-6623988CB21C}" dt="2021-09-29T10:19:29.654" v="8479" actId="113"/>
          <ac:spMkLst>
            <pc:docMk/>
            <pc:sldMk cId="1808434407" sldId="395"/>
            <ac:spMk id="3" creationId="{B883795B-C411-43A9-900F-E9BD4E952CF7}"/>
          </ac:spMkLst>
        </pc:spChg>
        <pc:picChg chg="add mod">
          <ac:chgData name="Mayank Pandey" userId="673ee564788effdd" providerId="LiveId" clId="{C5CA93E1-BC64-4E0A-BA67-6623988CB21C}" dt="2021-09-29T10:19:27.216" v="8478" actId="1076"/>
          <ac:picMkLst>
            <pc:docMk/>
            <pc:sldMk cId="1808434407" sldId="395"/>
            <ac:picMk id="7" creationId="{24D0E7AA-FE6F-460B-9F2E-4E1E8FA731B8}"/>
          </ac:picMkLst>
        </pc:picChg>
      </pc:sldChg>
      <pc:sldChg chg="addSp modSp add mod">
        <pc:chgData name="Mayank Pandey" userId="673ee564788effdd" providerId="LiveId" clId="{C5CA93E1-BC64-4E0A-BA67-6623988CB21C}" dt="2021-09-29T12:25:45.695" v="9447" actId="113"/>
        <pc:sldMkLst>
          <pc:docMk/>
          <pc:sldMk cId="675283648" sldId="396"/>
        </pc:sldMkLst>
        <pc:spChg chg="mod">
          <ac:chgData name="Mayank Pandey" userId="673ee564788effdd" providerId="LiveId" clId="{C5CA93E1-BC64-4E0A-BA67-6623988CB21C}" dt="2021-09-29T10:22:17.802" v="8515"/>
          <ac:spMkLst>
            <pc:docMk/>
            <pc:sldMk cId="675283648" sldId="396"/>
            <ac:spMk id="2" creationId="{0F02F8DF-4886-40DC-A5E0-2650C907D5EC}"/>
          </ac:spMkLst>
        </pc:spChg>
        <pc:spChg chg="mod">
          <ac:chgData name="Mayank Pandey" userId="673ee564788effdd" providerId="LiveId" clId="{C5CA93E1-BC64-4E0A-BA67-6623988CB21C}" dt="2021-09-29T12:25:45.695" v="9447" actId="113"/>
          <ac:spMkLst>
            <pc:docMk/>
            <pc:sldMk cId="675283648" sldId="396"/>
            <ac:spMk id="3" creationId="{B883795B-C411-43A9-900F-E9BD4E952CF7}"/>
          </ac:spMkLst>
        </pc:spChg>
        <pc:picChg chg="add mod">
          <ac:chgData name="Mayank Pandey" userId="673ee564788effdd" providerId="LiveId" clId="{C5CA93E1-BC64-4E0A-BA67-6623988CB21C}" dt="2021-09-29T10:23:16.514" v="8533" actId="1440"/>
          <ac:picMkLst>
            <pc:docMk/>
            <pc:sldMk cId="675283648" sldId="396"/>
            <ac:picMk id="7" creationId="{4169A1EC-4B26-475F-9D60-6B7F62153F61}"/>
          </ac:picMkLst>
        </pc:picChg>
      </pc:sldChg>
      <pc:sldChg chg="addSp delSp modSp add mod">
        <pc:chgData name="Mayank Pandey" userId="673ee564788effdd" providerId="LiveId" clId="{C5CA93E1-BC64-4E0A-BA67-6623988CB21C}" dt="2021-09-29T10:26:18.538" v="8639" actId="22"/>
        <pc:sldMkLst>
          <pc:docMk/>
          <pc:sldMk cId="1583857783" sldId="397"/>
        </pc:sldMkLst>
        <pc:spChg chg="mod">
          <ac:chgData name="Mayank Pandey" userId="673ee564788effdd" providerId="LiveId" clId="{C5CA93E1-BC64-4E0A-BA67-6623988CB21C}" dt="2021-09-29T10:23:47.142" v="8581" actId="20577"/>
          <ac:spMkLst>
            <pc:docMk/>
            <pc:sldMk cId="1583857783" sldId="397"/>
            <ac:spMk id="2" creationId="{0F02F8DF-4886-40DC-A5E0-2650C907D5EC}"/>
          </ac:spMkLst>
        </pc:spChg>
        <pc:spChg chg="mod">
          <ac:chgData name="Mayank Pandey" userId="673ee564788effdd" providerId="LiveId" clId="{C5CA93E1-BC64-4E0A-BA67-6623988CB21C}" dt="2021-09-29T10:25:46.801" v="8637" actId="6549"/>
          <ac:spMkLst>
            <pc:docMk/>
            <pc:sldMk cId="1583857783" sldId="397"/>
            <ac:spMk id="3" creationId="{B883795B-C411-43A9-900F-E9BD4E952CF7}"/>
          </ac:spMkLst>
        </pc:spChg>
        <pc:spChg chg="add del">
          <ac:chgData name="Mayank Pandey" userId="673ee564788effdd" providerId="LiveId" clId="{C5CA93E1-BC64-4E0A-BA67-6623988CB21C}" dt="2021-09-29T10:26:18.538" v="8639" actId="22"/>
          <ac:spMkLst>
            <pc:docMk/>
            <pc:sldMk cId="1583857783" sldId="397"/>
            <ac:spMk id="10" creationId="{EA028D7D-B104-47EF-ACD7-2E20741487D0}"/>
          </ac:spMkLst>
        </pc:spChg>
        <pc:picChg chg="del">
          <ac:chgData name="Mayank Pandey" userId="673ee564788effdd" providerId="LiveId" clId="{C5CA93E1-BC64-4E0A-BA67-6623988CB21C}" dt="2021-09-29T10:24:26.417" v="8582" actId="478"/>
          <ac:picMkLst>
            <pc:docMk/>
            <pc:sldMk cId="1583857783" sldId="397"/>
            <ac:picMk id="7" creationId="{4169A1EC-4B26-475F-9D60-6B7F62153F61}"/>
          </ac:picMkLst>
        </pc:picChg>
        <pc:picChg chg="add mod">
          <ac:chgData name="Mayank Pandey" userId="673ee564788effdd" providerId="LiveId" clId="{C5CA93E1-BC64-4E0A-BA67-6623988CB21C}" dt="2021-09-29T10:24:36.068" v="8588" actId="1440"/>
          <ac:picMkLst>
            <pc:docMk/>
            <pc:sldMk cId="1583857783" sldId="397"/>
            <ac:picMk id="8" creationId="{AE59EAC5-10F1-4410-86FF-7BE0757AC506}"/>
          </ac:picMkLst>
        </pc:picChg>
      </pc:sldChg>
      <pc:sldChg chg="delSp modSp add mod">
        <pc:chgData name="Mayank Pandey" userId="673ee564788effdd" providerId="LiveId" clId="{C5CA93E1-BC64-4E0A-BA67-6623988CB21C}" dt="2021-09-29T10:26:55.325" v="8670" actId="403"/>
        <pc:sldMkLst>
          <pc:docMk/>
          <pc:sldMk cId="3221440661" sldId="398"/>
        </pc:sldMkLst>
        <pc:spChg chg="mod">
          <ac:chgData name="Mayank Pandey" userId="673ee564788effdd" providerId="LiveId" clId="{C5CA93E1-BC64-4E0A-BA67-6623988CB21C}" dt="2021-09-29T10:26:30.161" v="8657" actId="20577"/>
          <ac:spMkLst>
            <pc:docMk/>
            <pc:sldMk cId="3221440661" sldId="398"/>
            <ac:spMk id="2" creationId="{0F02F8DF-4886-40DC-A5E0-2650C907D5EC}"/>
          </ac:spMkLst>
        </pc:spChg>
        <pc:spChg chg="mod">
          <ac:chgData name="Mayank Pandey" userId="673ee564788effdd" providerId="LiveId" clId="{C5CA93E1-BC64-4E0A-BA67-6623988CB21C}" dt="2021-09-29T10:26:55.325" v="8670" actId="403"/>
          <ac:spMkLst>
            <pc:docMk/>
            <pc:sldMk cId="3221440661" sldId="398"/>
            <ac:spMk id="3" creationId="{B883795B-C411-43A9-900F-E9BD4E952CF7}"/>
          </ac:spMkLst>
        </pc:spChg>
        <pc:picChg chg="del">
          <ac:chgData name="Mayank Pandey" userId="673ee564788effdd" providerId="LiveId" clId="{C5CA93E1-BC64-4E0A-BA67-6623988CB21C}" dt="2021-09-29T10:26:49.721" v="8668" actId="478"/>
          <ac:picMkLst>
            <pc:docMk/>
            <pc:sldMk cId="3221440661" sldId="398"/>
            <ac:picMk id="8" creationId="{AE59EAC5-10F1-4410-86FF-7BE0757AC506}"/>
          </ac:picMkLst>
        </pc:picChg>
      </pc:sldChg>
      <pc:sldChg chg="delSp modSp add mod">
        <pc:chgData name="Mayank Pandey" userId="673ee564788effdd" providerId="LiveId" clId="{C5CA93E1-BC64-4E0A-BA67-6623988CB21C}" dt="2021-09-29T10:28:01.634" v="8685" actId="403"/>
        <pc:sldMkLst>
          <pc:docMk/>
          <pc:sldMk cId="3557417732" sldId="399"/>
        </pc:sldMkLst>
        <pc:spChg chg="mod">
          <ac:chgData name="Mayank Pandey" userId="673ee564788effdd" providerId="LiveId" clId="{C5CA93E1-BC64-4E0A-BA67-6623988CB21C}" dt="2021-09-29T10:27:15.672" v="8674" actId="6549"/>
          <ac:spMkLst>
            <pc:docMk/>
            <pc:sldMk cId="3557417732" sldId="399"/>
            <ac:spMk id="2" creationId="{0F02F8DF-4886-40DC-A5E0-2650C907D5EC}"/>
          </ac:spMkLst>
        </pc:spChg>
        <pc:spChg chg="mod">
          <ac:chgData name="Mayank Pandey" userId="673ee564788effdd" providerId="LiveId" clId="{C5CA93E1-BC64-4E0A-BA67-6623988CB21C}" dt="2021-09-29T10:28:01.634" v="8685" actId="403"/>
          <ac:spMkLst>
            <pc:docMk/>
            <pc:sldMk cId="3557417732" sldId="399"/>
            <ac:spMk id="3" creationId="{B883795B-C411-43A9-900F-E9BD4E952CF7}"/>
          </ac:spMkLst>
        </pc:spChg>
        <pc:picChg chg="del">
          <ac:chgData name="Mayank Pandey" userId="673ee564788effdd" providerId="LiveId" clId="{C5CA93E1-BC64-4E0A-BA67-6623988CB21C}" dt="2021-09-29T10:27:26.435" v="8680" actId="478"/>
          <ac:picMkLst>
            <pc:docMk/>
            <pc:sldMk cId="3557417732" sldId="399"/>
            <ac:picMk id="8" creationId="{AE59EAC5-10F1-4410-86FF-7BE0757AC506}"/>
          </ac:picMkLst>
        </pc:picChg>
      </pc:sldChg>
      <pc:sldChg chg="delSp modSp add mod">
        <pc:chgData name="Mayank Pandey" userId="673ee564788effdd" providerId="LiveId" clId="{C5CA93E1-BC64-4E0A-BA67-6623988CB21C}" dt="2021-09-29T10:28:58.932" v="8739" actId="478"/>
        <pc:sldMkLst>
          <pc:docMk/>
          <pc:sldMk cId="2600523581" sldId="400"/>
        </pc:sldMkLst>
        <pc:spChg chg="mod">
          <ac:chgData name="Mayank Pandey" userId="673ee564788effdd" providerId="LiveId" clId="{C5CA93E1-BC64-4E0A-BA67-6623988CB21C}" dt="2021-09-29T10:28:27.244" v="8726" actId="20577"/>
          <ac:spMkLst>
            <pc:docMk/>
            <pc:sldMk cId="2600523581" sldId="400"/>
            <ac:spMk id="2" creationId="{0F02F8DF-4886-40DC-A5E0-2650C907D5EC}"/>
          </ac:spMkLst>
        </pc:spChg>
        <pc:spChg chg="mod">
          <ac:chgData name="Mayank Pandey" userId="673ee564788effdd" providerId="LiveId" clId="{C5CA93E1-BC64-4E0A-BA67-6623988CB21C}" dt="2021-09-29T10:28:52.698" v="8738" actId="113"/>
          <ac:spMkLst>
            <pc:docMk/>
            <pc:sldMk cId="2600523581" sldId="400"/>
            <ac:spMk id="3" creationId="{B883795B-C411-43A9-900F-E9BD4E952CF7}"/>
          </ac:spMkLst>
        </pc:spChg>
        <pc:picChg chg="del">
          <ac:chgData name="Mayank Pandey" userId="673ee564788effdd" providerId="LiveId" clId="{C5CA93E1-BC64-4E0A-BA67-6623988CB21C}" dt="2021-09-29T10:28:58.932" v="8739" actId="478"/>
          <ac:picMkLst>
            <pc:docMk/>
            <pc:sldMk cId="2600523581" sldId="400"/>
            <ac:picMk id="8" creationId="{AE59EAC5-10F1-4410-86FF-7BE0757AC506}"/>
          </ac:picMkLst>
        </pc:picChg>
      </pc:sldChg>
      <pc:sldChg chg="addSp modSp add mod">
        <pc:chgData name="Mayank Pandey" userId="673ee564788effdd" providerId="LiveId" clId="{C5CA93E1-BC64-4E0A-BA67-6623988CB21C}" dt="2021-09-29T10:30:14.311" v="8770" actId="1076"/>
        <pc:sldMkLst>
          <pc:docMk/>
          <pc:sldMk cId="3858660057" sldId="401"/>
        </pc:sldMkLst>
        <pc:spChg chg="mod">
          <ac:chgData name="Mayank Pandey" userId="673ee564788effdd" providerId="LiveId" clId="{C5CA93E1-BC64-4E0A-BA67-6623988CB21C}" dt="2021-09-29T10:29:34.077" v="8759" actId="20577"/>
          <ac:spMkLst>
            <pc:docMk/>
            <pc:sldMk cId="3858660057" sldId="401"/>
            <ac:spMk id="2" creationId="{0F02F8DF-4886-40DC-A5E0-2650C907D5EC}"/>
          </ac:spMkLst>
        </pc:spChg>
        <pc:spChg chg="mod">
          <ac:chgData name="Mayank Pandey" userId="673ee564788effdd" providerId="LiveId" clId="{C5CA93E1-BC64-4E0A-BA67-6623988CB21C}" dt="2021-09-29T10:29:48.893" v="8764" actId="14100"/>
          <ac:spMkLst>
            <pc:docMk/>
            <pc:sldMk cId="3858660057" sldId="401"/>
            <ac:spMk id="3" creationId="{B883795B-C411-43A9-900F-E9BD4E952CF7}"/>
          </ac:spMkLst>
        </pc:spChg>
        <pc:picChg chg="add mod">
          <ac:chgData name="Mayank Pandey" userId="673ee564788effdd" providerId="LiveId" clId="{C5CA93E1-BC64-4E0A-BA67-6623988CB21C}" dt="2021-09-29T10:30:14.311" v="8770" actId="1076"/>
          <ac:picMkLst>
            <pc:docMk/>
            <pc:sldMk cId="3858660057" sldId="401"/>
            <ac:picMk id="7" creationId="{C7F7E2AE-A9B7-4B6A-B56F-73D58F250B57}"/>
          </ac:picMkLst>
        </pc:picChg>
      </pc:sldChg>
      <pc:sldChg chg="add">
        <pc:chgData name="Mayank Pandey" userId="673ee564788effdd" providerId="LiveId" clId="{C5CA93E1-BC64-4E0A-BA67-6623988CB21C}" dt="2021-09-29T10:31:47.306" v="8773"/>
        <pc:sldMkLst>
          <pc:docMk/>
          <pc:sldMk cId="1588898701" sldId="402"/>
        </pc:sldMkLst>
      </pc:sldChg>
      <pc:sldChg chg="addSp delSp modSp add mod">
        <pc:chgData name="Mayank Pandey" userId="673ee564788effdd" providerId="LiveId" clId="{C5CA93E1-BC64-4E0A-BA67-6623988CB21C}" dt="2021-09-29T11:33:17.937" v="9034" actId="1440"/>
        <pc:sldMkLst>
          <pc:docMk/>
          <pc:sldMk cId="4067976627" sldId="403"/>
        </pc:sldMkLst>
        <pc:spChg chg="mod">
          <ac:chgData name="Mayank Pandey" userId="673ee564788effdd" providerId="LiveId" clId="{C5CA93E1-BC64-4E0A-BA67-6623988CB21C}" dt="2021-09-29T11:32:30.481" v="9026"/>
          <ac:spMkLst>
            <pc:docMk/>
            <pc:sldMk cId="4067976627" sldId="403"/>
            <ac:spMk id="2" creationId="{0F02F8DF-4886-40DC-A5E0-2650C907D5EC}"/>
          </ac:spMkLst>
        </pc:spChg>
        <pc:spChg chg="del">
          <ac:chgData name="Mayank Pandey" userId="673ee564788effdd" providerId="LiveId" clId="{C5CA93E1-BC64-4E0A-BA67-6623988CB21C}" dt="2021-09-29T11:32:45.812" v="9027" actId="478"/>
          <ac:spMkLst>
            <pc:docMk/>
            <pc:sldMk cId="4067976627" sldId="403"/>
            <ac:spMk id="3" creationId="{B883795B-C411-43A9-900F-E9BD4E952CF7}"/>
          </ac:spMkLst>
        </pc:spChg>
        <pc:spChg chg="add del mod">
          <ac:chgData name="Mayank Pandey" userId="673ee564788effdd" providerId="LiveId" clId="{C5CA93E1-BC64-4E0A-BA67-6623988CB21C}" dt="2021-09-29T11:32:51.729" v="9028" actId="478"/>
          <ac:spMkLst>
            <pc:docMk/>
            <pc:sldMk cId="4067976627" sldId="403"/>
            <ac:spMk id="7" creationId="{E483A371-9619-4150-A881-D4EDE1B2C3E0}"/>
          </ac:spMkLst>
        </pc:spChg>
        <pc:picChg chg="add mod modCrop">
          <ac:chgData name="Mayank Pandey" userId="673ee564788effdd" providerId="LiveId" clId="{C5CA93E1-BC64-4E0A-BA67-6623988CB21C}" dt="2021-09-29T11:33:17.937" v="9034" actId="1440"/>
          <ac:picMkLst>
            <pc:docMk/>
            <pc:sldMk cId="4067976627" sldId="403"/>
            <ac:picMk id="9" creationId="{65608350-23E0-4620-9641-C35E93089FA2}"/>
          </ac:picMkLst>
        </pc:picChg>
      </pc:sldChg>
      <pc:sldChg chg="addSp delSp modSp add mod ord">
        <pc:chgData name="Mayank Pandey" userId="673ee564788effdd" providerId="LiveId" clId="{C5CA93E1-BC64-4E0A-BA67-6623988CB21C}" dt="2021-09-29T11:34:01.359" v="9044"/>
        <pc:sldMkLst>
          <pc:docMk/>
          <pc:sldMk cId="1097234682" sldId="404"/>
        </pc:sldMkLst>
        <pc:spChg chg="mod">
          <ac:chgData name="Mayank Pandey" userId="673ee564788effdd" providerId="LiveId" clId="{C5CA93E1-BC64-4E0A-BA67-6623988CB21C}" dt="2021-09-29T11:33:38.317" v="9037"/>
          <ac:spMkLst>
            <pc:docMk/>
            <pc:sldMk cId="1097234682" sldId="404"/>
            <ac:spMk id="2" creationId="{0F02F8DF-4886-40DC-A5E0-2650C907D5EC}"/>
          </ac:spMkLst>
        </pc:spChg>
        <pc:spChg chg="del">
          <ac:chgData name="Mayank Pandey" userId="673ee564788effdd" providerId="LiveId" clId="{C5CA93E1-BC64-4E0A-BA67-6623988CB21C}" dt="2021-09-29T11:33:40.208" v="9038" actId="478"/>
          <ac:spMkLst>
            <pc:docMk/>
            <pc:sldMk cId="1097234682" sldId="404"/>
            <ac:spMk id="3" creationId="{B883795B-C411-43A9-900F-E9BD4E952CF7}"/>
          </ac:spMkLst>
        </pc:spChg>
        <pc:spChg chg="add del mod">
          <ac:chgData name="Mayank Pandey" userId="673ee564788effdd" providerId="LiveId" clId="{C5CA93E1-BC64-4E0A-BA67-6623988CB21C}" dt="2021-09-29T11:33:42.446" v="9039" actId="478"/>
          <ac:spMkLst>
            <pc:docMk/>
            <pc:sldMk cId="1097234682" sldId="404"/>
            <ac:spMk id="7" creationId="{1D7B3FD5-498C-4A5A-B2F9-9C2D500C998C}"/>
          </ac:spMkLst>
        </pc:spChg>
        <pc:picChg chg="add mod">
          <ac:chgData name="Mayank Pandey" userId="673ee564788effdd" providerId="LiveId" clId="{C5CA93E1-BC64-4E0A-BA67-6623988CB21C}" dt="2021-09-29T11:33:56.641" v="9042" actId="1076"/>
          <ac:picMkLst>
            <pc:docMk/>
            <pc:sldMk cId="1097234682" sldId="404"/>
            <ac:picMk id="9" creationId="{390EDD99-D28A-442E-878D-E5802ED70228}"/>
          </ac:picMkLst>
        </pc:picChg>
      </pc:sldChg>
      <pc:sldChg chg="addSp delSp modSp add mod ord">
        <pc:chgData name="Mayank Pandey" userId="673ee564788effdd" providerId="LiveId" clId="{C5CA93E1-BC64-4E0A-BA67-6623988CB21C}" dt="2021-09-29T12:03:36.385" v="9127" actId="6549"/>
        <pc:sldMkLst>
          <pc:docMk/>
          <pc:sldMk cId="4087630170" sldId="405"/>
        </pc:sldMkLst>
        <pc:spChg chg="mod">
          <ac:chgData name="Mayank Pandey" userId="673ee564788effdd" providerId="LiveId" clId="{C5CA93E1-BC64-4E0A-BA67-6623988CB21C}" dt="2021-09-29T12:02:53.937" v="9096" actId="20577"/>
          <ac:spMkLst>
            <pc:docMk/>
            <pc:sldMk cId="4087630170" sldId="405"/>
            <ac:spMk id="2" creationId="{0F02F8DF-4886-40DC-A5E0-2650C907D5EC}"/>
          </ac:spMkLst>
        </pc:spChg>
        <pc:spChg chg="mod">
          <ac:chgData name="Mayank Pandey" userId="673ee564788effdd" providerId="LiveId" clId="{C5CA93E1-BC64-4E0A-BA67-6623988CB21C}" dt="2021-09-29T12:03:36.385" v="9127" actId="6549"/>
          <ac:spMkLst>
            <pc:docMk/>
            <pc:sldMk cId="4087630170" sldId="405"/>
            <ac:spMk id="3" creationId="{B883795B-C411-43A9-900F-E9BD4E952CF7}"/>
          </ac:spMkLst>
        </pc:spChg>
        <pc:spChg chg="add del">
          <ac:chgData name="Mayank Pandey" userId="673ee564788effdd" providerId="LiveId" clId="{C5CA93E1-BC64-4E0A-BA67-6623988CB21C}" dt="2021-09-29T12:00:03.032" v="9067"/>
          <ac:spMkLst>
            <pc:docMk/>
            <pc:sldMk cId="4087630170" sldId="405"/>
            <ac:spMk id="6" creationId="{FAA1678D-CEBB-402F-9C6E-7826812A19DF}"/>
          </ac:spMkLst>
        </pc:spChg>
        <pc:spChg chg="add del">
          <ac:chgData name="Mayank Pandey" userId="673ee564788effdd" providerId="LiveId" clId="{C5CA93E1-BC64-4E0A-BA67-6623988CB21C}" dt="2021-09-29T12:00:09.175" v="9071"/>
          <ac:spMkLst>
            <pc:docMk/>
            <pc:sldMk cId="4087630170" sldId="405"/>
            <ac:spMk id="7" creationId="{C6C2EA4D-2ADD-422A-BB60-18902F20343C}"/>
          </ac:spMkLst>
        </pc:spChg>
        <pc:picChg chg="add del mod">
          <ac:chgData name="Mayank Pandey" userId="673ee564788effdd" providerId="LiveId" clId="{C5CA93E1-BC64-4E0A-BA67-6623988CB21C}" dt="2021-09-29T12:03:04.218" v="9101" actId="478"/>
          <ac:picMkLst>
            <pc:docMk/>
            <pc:sldMk cId="4087630170" sldId="405"/>
            <ac:picMk id="9" creationId="{217925A7-F3E8-4C61-BEEB-A4D4D0E7011E}"/>
          </ac:picMkLst>
        </pc:picChg>
      </pc:sldChg>
      <pc:sldChg chg="addSp delSp modSp add mod">
        <pc:chgData name="Mayank Pandey" userId="673ee564788effdd" providerId="LiveId" clId="{C5CA93E1-BC64-4E0A-BA67-6623988CB21C}" dt="2021-09-29T12:06:43.665" v="9149" actId="22"/>
        <pc:sldMkLst>
          <pc:docMk/>
          <pc:sldMk cId="3723284735" sldId="406"/>
        </pc:sldMkLst>
        <pc:spChg chg="mod">
          <ac:chgData name="Mayank Pandey" userId="673ee564788effdd" providerId="LiveId" clId="{C5CA93E1-BC64-4E0A-BA67-6623988CB21C}" dt="2021-09-29T12:05:00.762" v="9133" actId="14100"/>
          <ac:spMkLst>
            <pc:docMk/>
            <pc:sldMk cId="3723284735" sldId="406"/>
            <ac:spMk id="3" creationId="{B883795B-C411-43A9-900F-E9BD4E952CF7}"/>
          </ac:spMkLst>
        </pc:spChg>
        <pc:spChg chg="add mod">
          <ac:chgData name="Mayank Pandey" userId="673ee564788effdd" providerId="LiveId" clId="{C5CA93E1-BC64-4E0A-BA67-6623988CB21C}" dt="2021-09-29T12:06:25.168" v="9147" actId="1076"/>
          <ac:spMkLst>
            <pc:docMk/>
            <pc:sldMk cId="3723284735" sldId="406"/>
            <ac:spMk id="8" creationId="{913FDB1B-DB5B-4579-BEA0-58800B5A931A}"/>
          </ac:spMkLst>
        </pc:spChg>
        <pc:spChg chg="add del">
          <ac:chgData name="Mayank Pandey" userId="673ee564788effdd" providerId="LiveId" clId="{C5CA93E1-BC64-4E0A-BA67-6623988CB21C}" dt="2021-09-29T12:06:43.665" v="9149" actId="22"/>
          <ac:spMkLst>
            <pc:docMk/>
            <pc:sldMk cId="3723284735" sldId="406"/>
            <ac:spMk id="10" creationId="{30E2A809-9D7D-4B6F-8D3C-EA38FB394295}"/>
          </ac:spMkLst>
        </pc:spChg>
      </pc:sldChg>
      <pc:sldChg chg="addSp delSp modSp add mod">
        <pc:chgData name="Mayank Pandey" userId="673ee564788effdd" providerId="LiveId" clId="{C5CA93E1-BC64-4E0A-BA67-6623988CB21C}" dt="2021-09-29T12:10:03.410" v="9196" actId="478"/>
        <pc:sldMkLst>
          <pc:docMk/>
          <pc:sldMk cId="979278967" sldId="407"/>
        </pc:sldMkLst>
        <pc:spChg chg="mod">
          <ac:chgData name="Mayank Pandey" userId="673ee564788effdd" providerId="LiveId" clId="{C5CA93E1-BC64-4E0A-BA67-6623988CB21C}" dt="2021-09-29T12:06:49.880" v="9156" actId="20577"/>
          <ac:spMkLst>
            <pc:docMk/>
            <pc:sldMk cId="979278967" sldId="407"/>
            <ac:spMk id="2" creationId="{0F02F8DF-4886-40DC-A5E0-2650C907D5EC}"/>
          </ac:spMkLst>
        </pc:spChg>
        <pc:spChg chg="mod">
          <ac:chgData name="Mayank Pandey" userId="673ee564788effdd" providerId="LiveId" clId="{C5CA93E1-BC64-4E0A-BA67-6623988CB21C}" dt="2021-09-29T12:09:52.169" v="9194" actId="20577"/>
          <ac:spMkLst>
            <pc:docMk/>
            <pc:sldMk cId="979278967" sldId="407"/>
            <ac:spMk id="3" creationId="{B883795B-C411-43A9-900F-E9BD4E952CF7}"/>
          </ac:spMkLst>
        </pc:spChg>
        <pc:spChg chg="add del">
          <ac:chgData name="Mayank Pandey" userId="673ee564788effdd" providerId="LiveId" clId="{C5CA93E1-BC64-4E0A-BA67-6623988CB21C}" dt="2021-09-29T12:07:32.956" v="9158"/>
          <ac:spMkLst>
            <pc:docMk/>
            <pc:sldMk cId="979278967" sldId="407"/>
            <ac:spMk id="6" creationId="{B66CEAC7-2BD9-4540-8C00-5DF16A27BE7E}"/>
          </ac:spMkLst>
        </pc:spChg>
        <pc:spChg chg="del">
          <ac:chgData name="Mayank Pandey" userId="673ee564788effdd" providerId="LiveId" clId="{C5CA93E1-BC64-4E0A-BA67-6623988CB21C}" dt="2021-09-29T12:10:03.410" v="9196" actId="478"/>
          <ac:spMkLst>
            <pc:docMk/>
            <pc:sldMk cId="979278967" sldId="407"/>
            <ac:spMk id="8" creationId="{913FDB1B-DB5B-4579-BEA0-58800B5A931A}"/>
          </ac:spMkLst>
        </pc:spChg>
        <pc:picChg chg="del">
          <ac:chgData name="Mayank Pandey" userId="673ee564788effdd" providerId="LiveId" clId="{C5CA93E1-BC64-4E0A-BA67-6623988CB21C}" dt="2021-09-29T12:10:01.243" v="9195" actId="478"/>
          <ac:picMkLst>
            <pc:docMk/>
            <pc:sldMk cId="979278967" sldId="407"/>
            <ac:picMk id="9" creationId="{217925A7-F3E8-4C61-BEEB-A4D4D0E7011E}"/>
          </ac:picMkLst>
        </pc:picChg>
        <pc:picChg chg="add del">
          <ac:chgData name="Mayank Pandey" userId="673ee564788effdd" providerId="LiveId" clId="{C5CA93E1-BC64-4E0A-BA67-6623988CB21C}" dt="2021-09-29T12:07:32.956" v="9158"/>
          <ac:picMkLst>
            <pc:docMk/>
            <pc:sldMk cId="979278967" sldId="407"/>
            <ac:picMk id="2050" creationId="{4C86C23A-AB7C-43E9-A559-EAE9F76259B8}"/>
          </ac:picMkLst>
        </pc:picChg>
      </pc:sldChg>
      <pc:sldChg chg="addSp delSp modSp add mod">
        <pc:chgData name="Mayank Pandey" userId="673ee564788effdd" providerId="LiveId" clId="{C5CA93E1-BC64-4E0A-BA67-6623988CB21C}" dt="2021-09-30T08:57:54.842" v="9824" actId="20577"/>
        <pc:sldMkLst>
          <pc:docMk/>
          <pc:sldMk cId="2983669256" sldId="408"/>
        </pc:sldMkLst>
        <pc:spChg chg="mod">
          <ac:chgData name="Mayank Pandey" userId="673ee564788effdd" providerId="LiveId" clId="{C5CA93E1-BC64-4E0A-BA67-6623988CB21C}" dt="2021-09-30T08:48:23.057" v="9681" actId="20577"/>
          <ac:spMkLst>
            <pc:docMk/>
            <pc:sldMk cId="2983669256" sldId="408"/>
            <ac:spMk id="2" creationId="{0F02F8DF-4886-40DC-A5E0-2650C907D5EC}"/>
          </ac:spMkLst>
        </pc:spChg>
        <pc:spChg chg="mod">
          <ac:chgData name="Mayank Pandey" userId="673ee564788effdd" providerId="LiveId" clId="{C5CA93E1-BC64-4E0A-BA67-6623988CB21C}" dt="2021-09-30T08:57:54.842" v="9824" actId="20577"/>
          <ac:spMkLst>
            <pc:docMk/>
            <pc:sldMk cId="2983669256" sldId="408"/>
            <ac:spMk id="3" creationId="{B883795B-C411-43A9-900F-E9BD4E952CF7}"/>
          </ac:spMkLst>
        </pc:spChg>
        <pc:spChg chg="add del">
          <ac:chgData name="Mayank Pandey" userId="673ee564788effdd" providerId="LiveId" clId="{C5CA93E1-BC64-4E0A-BA67-6623988CB21C}" dt="2021-09-30T08:50:31.732" v="9699" actId="22"/>
          <ac:spMkLst>
            <pc:docMk/>
            <pc:sldMk cId="2983669256" sldId="408"/>
            <ac:spMk id="9" creationId="{9C57AB33-AF48-44B0-826D-B8686D08D99A}"/>
          </ac:spMkLst>
        </pc:spChg>
        <pc:picChg chg="add mod">
          <ac:chgData name="Mayank Pandey" userId="673ee564788effdd" providerId="LiveId" clId="{C5CA93E1-BC64-4E0A-BA67-6623988CB21C}" dt="2021-09-30T08:50:08.061" v="9697" actId="1076"/>
          <ac:picMkLst>
            <pc:docMk/>
            <pc:sldMk cId="2983669256" sldId="408"/>
            <ac:picMk id="7" creationId="{9A206752-CD9E-4D6D-8049-4E372DDF526E}"/>
          </ac:picMkLst>
        </pc:picChg>
      </pc:sldChg>
      <pc:sldChg chg="delSp modSp add mod">
        <pc:chgData name="Mayank Pandey" userId="673ee564788effdd" providerId="LiveId" clId="{C5CA93E1-BC64-4E0A-BA67-6623988CB21C}" dt="2021-09-30T08:51:57.351" v="9728" actId="6549"/>
        <pc:sldMkLst>
          <pc:docMk/>
          <pc:sldMk cId="3955966686" sldId="409"/>
        </pc:sldMkLst>
        <pc:spChg chg="mod">
          <ac:chgData name="Mayank Pandey" userId="673ee564788effdd" providerId="LiveId" clId="{C5CA93E1-BC64-4E0A-BA67-6623988CB21C}" dt="2021-09-30T08:50:48.600" v="9706"/>
          <ac:spMkLst>
            <pc:docMk/>
            <pc:sldMk cId="3955966686" sldId="409"/>
            <ac:spMk id="2" creationId="{0F02F8DF-4886-40DC-A5E0-2650C907D5EC}"/>
          </ac:spMkLst>
        </pc:spChg>
        <pc:spChg chg="mod">
          <ac:chgData name="Mayank Pandey" userId="673ee564788effdd" providerId="LiveId" clId="{C5CA93E1-BC64-4E0A-BA67-6623988CB21C}" dt="2021-09-30T08:51:57.351" v="9728" actId="6549"/>
          <ac:spMkLst>
            <pc:docMk/>
            <pc:sldMk cId="3955966686" sldId="409"/>
            <ac:spMk id="3" creationId="{B883795B-C411-43A9-900F-E9BD4E952CF7}"/>
          </ac:spMkLst>
        </pc:spChg>
        <pc:picChg chg="del">
          <ac:chgData name="Mayank Pandey" userId="673ee564788effdd" providerId="LiveId" clId="{C5CA93E1-BC64-4E0A-BA67-6623988CB21C}" dt="2021-09-30T08:50:57.667" v="9707" actId="478"/>
          <ac:picMkLst>
            <pc:docMk/>
            <pc:sldMk cId="3955966686" sldId="409"/>
            <ac:picMk id="7" creationId="{9A206752-CD9E-4D6D-8049-4E372DDF526E}"/>
          </ac:picMkLst>
        </pc:picChg>
      </pc:sldChg>
      <pc:sldChg chg="delSp modSp add mod">
        <pc:chgData name="Mayank Pandey" userId="673ee564788effdd" providerId="LiveId" clId="{C5CA93E1-BC64-4E0A-BA67-6623988CB21C}" dt="2021-09-30T08:53:04.558" v="9746" actId="113"/>
        <pc:sldMkLst>
          <pc:docMk/>
          <pc:sldMk cId="2333825359" sldId="410"/>
        </pc:sldMkLst>
        <pc:spChg chg="mod">
          <ac:chgData name="Mayank Pandey" userId="673ee564788effdd" providerId="LiveId" clId="{C5CA93E1-BC64-4E0A-BA67-6623988CB21C}" dt="2021-09-30T08:52:22.831" v="9731"/>
          <ac:spMkLst>
            <pc:docMk/>
            <pc:sldMk cId="2333825359" sldId="410"/>
            <ac:spMk id="2" creationId="{0F02F8DF-4886-40DC-A5E0-2650C907D5EC}"/>
          </ac:spMkLst>
        </pc:spChg>
        <pc:spChg chg="mod">
          <ac:chgData name="Mayank Pandey" userId="673ee564788effdd" providerId="LiveId" clId="{C5CA93E1-BC64-4E0A-BA67-6623988CB21C}" dt="2021-09-30T08:53:04.558" v="9746" actId="113"/>
          <ac:spMkLst>
            <pc:docMk/>
            <pc:sldMk cId="2333825359" sldId="410"/>
            <ac:spMk id="3" creationId="{B883795B-C411-43A9-900F-E9BD4E952CF7}"/>
          </ac:spMkLst>
        </pc:spChg>
        <pc:picChg chg="del">
          <ac:chgData name="Mayank Pandey" userId="673ee564788effdd" providerId="LiveId" clId="{C5CA93E1-BC64-4E0A-BA67-6623988CB21C}" dt="2021-09-30T08:52:31.962" v="9732" actId="478"/>
          <ac:picMkLst>
            <pc:docMk/>
            <pc:sldMk cId="2333825359" sldId="410"/>
            <ac:picMk id="7" creationId="{9A206752-CD9E-4D6D-8049-4E372DDF526E}"/>
          </ac:picMkLst>
        </pc:picChg>
      </pc:sldChg>
      <pc:sldChg chg="addSp delSp modSp add mod">
        <pc:chgData name="Mayank Pandey" userId="673ee564788effdd" providerId="LiveId" clId="{C5CA93E1-BC64-4E0A-BA67-6623988CB21C}" dt="2021-09-30T09:07:34.580" v="10026" actId="1076"/>
        <pc:sldMkLst>
          <pc:docMk/>
          <pc:sldMk cId="4120762514" sldId="411"/>
        </pc:sldMkLst>
        <pc:spChg chg="mod">
          <ac:chgData name="Mayank Pandey" userId="673ee564788effdd" providerId="LiveId" clId="{C5CA93E1-BC64-4E0A-BA67-6623988CB21C}" dt="2021-09-30T08:59:06.158" v="9832" actId="20577"/>
          <ac:spMkLst>
            <pc:docMk/>
            <pc:sldMk cId="4120762514" sldId="411"/>
            <ac:spMk id="2" creationId="{0F02F8DF-4886-40DC-A5E0-2650C907D5EC}"/>
          </ac:spMkLst>
        </pc:spChg>
        <pc:spChg chg="mod">
          <ac:chgData name="Mayank Pandey" userId="673ee564788effdd" providerId="LiveId" clId="{C5CA93E1-BC64-4E0A-BA67-6623988CB21C}" dt="2021-09-30T09:07:31.484" v="10025" actId="20577"/>
          <ac:spMkLst>
            <pc:docMk/>
            <pc:sldMk cId="4120762514" sldId="411"/>
            <ac:spMk id="3" creationId="{B883795B-C411-43A9-900F-E9BD4E952CF7}"/>
          </ac:spMkLst>
        </pc:spChg>
        <pc:picChg chg="del mod">
          <ac:chgData name="Mayank Pandey" userId="673ee564788effdd" providerId="LiveId" clId="{C5CA93E1-BC64-4E0A-BA67-6623988CB21C}" dt="2021-09-30T09:00:19.410" v="9843" actId="478"/>
          <ac:picMkLst>
            <pc:docMk/>
            <pc:sldMk cId="4120762514" sldId="411"/>
            <ac:picMk id="7" creationId="{9A206752-CD9E-4D6D-8049-4E372DDF526E}"/>
          </ac:picMkLst>
        </pc:picChg>
        <pc:picChg chg="add mod">
          <ac:chgData name="Mayank Pandey" userId="673ee564788effdd" providerId="LiveId" clId="{C5CA93E1-BC64-4E0A-BA67-6623988CB21C}" dt="2021-09-30T09:07:34.580" v="10026" actId="1076"/>
          <ac:picMkLst>
            <pc:docMk/>
            <pc:sldMk cId="4120762514" sldId="411"/>
            <ac:picMk id="8" creationId="{933C4278-B94B-4352-91C7-1AA9F5D585E1}"/>
          </ac:picMkLst>
        </pc:picChg>
      </pc:sldChg>
      <pc:sldChg chg="addSp delSp modSp add mod">
        <pc:chgData name="Mayank Pandey" userId="673ee564788effdd" providerId="LiveId" clId="{C5CA93E1-BC64-4E0A-BA67-6623988CB21C}" dt="2021-09-30T09:05:58.547" v="9893" actId="113"/>
        <pc:sldMkLst>
          <pc:docMk/>
          <pc:sldMk cId="4251954382" sldId="412"/>
        </pc:sldMkLst>
        <pc:spChg chg="mod">
          <ac:chgData name="Mayank Pandey" userId="673ee564788effdd" providerId="LiveId" clId="{C5CA93E1-BC64-4E0A-BA67-6623988CB21C}" dt="2021-09-30T09:01:00.083" v="9849"/>
          <ac:spMkLst>
            <pc:docMk/>
            <pc:sldMk cId="4251954382" sldId="412"/>
            <ac:spMk id="2" creationId="{0F02F8DF-4886-40DC-A5E0-2650C907D5EC}"/>
          </ac:spMkLst>
        </pc:spChg>
        <pc:spChg chg="add del mod">
          <ac:chgData name="Mayank Pandey" userId="673ee564788effdd" providerId="LiveId" clId="{C5CA93E1-BC64-4E0A-BA67-6623988CB21C}" dt="2021-09-30T09:05:58.547" v="9893" actId="113"/>
          <ac:spMkLst>
            <pc:docMk/>
            <pc:sldMk cId="4251954382" sldId="412"/>
            <ac:spMk id="3" creationId="{B883795B-C411-43A9-900F-E9BD4E952CF7}"/>
          </ac:spMkLst>
        </pc:spChg>
        <pc:spChg chg="add del mod">
          <ac:chgData name="Mayank Pandey" userId="673ee564788effdd" providerId="LiveId" clId="{C5CA93E1-BC64-4E0A-BA67-6623988CB21C}" dt="2021-09-30T09:04:57.468" v="9874" actId="21"/>
          <ac:spMkLst>
            <pc:docMk/>
            <pc:sldMk cId="4251954382" sldId="412"/>
            <ac:spMk id="6" creationId="{DD933EEA-C417-44B0-A61F-9BEDD2EE40ED}"/>
          </ac:spMkLst>
        </pc:spChg>
        <pc:spChg chg="add del mod">
          <ac:chgData name="Mayank Pandey" userId="673ee564788effdd" providerId="LiveId" clId="{C5CA93E1-BC64-4E0A-BA67-6623988CB21C}" dt="2021-09-30T09:05:06.605" v="9879"/>
          <ac:spMkLst>
            <pc:docMk/>
            <pc:sldMk cId="4251954382" sldId="412"/>
            <ac:spMk id="9" creationId="{C3B27F1C-0842-4668-86B5-091C6058853D}"/>
          </ac:spMkLst>
        </pc:spChg>
        <pc:picChg chg="del">
          <ac:chgData name="Mayank Pandey" userId="673ee564788effdd" providerId="LiveId" clId="{C5CA93E1-BC64-4E0A-BA67-6623988CB21C}" dt="2021-09-30T09:01:02.212" v="9850" actId="478"/>
          <ac:picMkLst>
            <pc:docMk/>
            <pc:sldMk cId="4251954382" sldId="412"/>
            <ac:picMk id="7" creationId="{9A206752-CD9E-4D6D-8049-4E372DDF526E}"/>
          </ac:picMkLst>
        </pc:picChg>
        <pc:picChg chg="add del mod">
          <ac:chgData name="Mayank Pandey" userId="673ee564788effdd" providerId="LiveId" clId="{C5CA93E1-BC64-4E0A-BA67-6623988CB21C}" dt="2021-09-30T09:05:06.605" v="9879"/>
          <ac:picMkLst>
            <pc:docMk/>
            <pc:sldMk cId="4251954382" sldId="412"/>
            <ac:picMk id="10" creationId="{B26E46CD-E646-4B1C-BA82-EEA8359622F4}"/>
          </ac:picMkLst>
        </pc:picChg>
        <pc:picChg chg="add del mod">
          <ac:chgData name="Mayank Pandey" userId="673ee564788effdd" providerId="LiveId" clId="{C5CA93E1-BC64-4E0A-BA67-6623988CB21C}" dt="2021-09-30T09:04:58.082" v="9875"/>
          <ac:picMkLst>
            <pc:docMk/>
            <pc:sldMk cId="4251954382" sldId="412"/>
            <ac:picMk id="1026" creationId="{5C12D039-6C96-46F3-8F26-F842AC742AA5}"/>
          </ac:picMkLst>
        </pc:picChg>
        <pc:picChg chg="add mod">
          <ac:chgData name="Mayank Pandey" userId="673ee564788effdd" providerId="LiveId" clId="{C5CA93E1-BC64-4E0A-BA67-6623988CB21C}" dt="2021-09-30T09:05:48.612" v="9892" actId="14100"/>
          <ac:picMkLst>
            <pc:docMk/>
            <pc:sldMk cId="4251954382" sldId="412"/>
            <ac:picMk id="1028" creationId="{BF11601E-B5F7-4576-B15C-57807766E4E4}"/>
          </ac:picMkLst>
        </pc:picChg>
      </pc:sldChg>
      <pc:sldChg chg="delSp modSp add mod ord">
        <pc:chgData name="Mayank Pandey" userId="673ee564788effdd" providerId="LiveId" clId="{C5CA93E1-BC64-4E0A-BA67-6623988CB21C}" dt="2021-09-30T09:12:27.454" v="10215" actId="6549"/>
        <pc:sldMkLst>
          <pc:docMk/>
          <pc:sldMk cId="4112418094" sldId="413"/>
        </pc:sldMkLst>
        <pc:spChg chg="mod">
          <ac:chgData name="Mayank Pandey" userId="673ee564788effdd" providerId="LiveId" clId="{C5CA93E1-BC64-4E0A-BA67-6623988CB21C}" dt="2021-09-30T09:10:02.049" v="10067" actId="20577"/>
          <ac:spMkLst>
            <pc:docMk/>
            <pc:sldMk cId="4112418094" sldId="413"/>
            <ac:spMk id="2" creationId="{0F02F8DF-4886-40DC-A5E0-2650C907D5EC}"/>
          </ac:spMkLst>
        </pc:spChg>
        <pc:spChg chg="mod">
          <ac:chgData name="Mayank Pandey" userId="673ee564788effdd" providerId="LiveId" clId="{C5CA93E1-BC64-4E0A-BA67-6623988CB21C}" dt="2021-09-30T09:12:27.454" v="10215" actId="6549"/>
          <ac:spMkLst>
            <pc:docMk/>
            <pc:sldMk cId="4112418094" sldId="413"/>
            <ac:spMk id="3" creationId="{B883795B-C411-43A9-900F-E9BD4E952CF7}"/>
          </ac:spMkLst>
        </pc:spChg>
        <pc:picChg chg="del">
          <ac:chgData name="Mayank Pandey" userId="673ee564788effdd" providerId="LiveId" clId="{C5CA93E1-BC64-4E0A-BA67-6623988CB21C}" dt="2021-09-30T09:10:09.364" v="10071" actId="478"/>
          <ac:picMkLst>
            <pc:docMk/>
            <pc:sldMk cId="4112418094" sldId="413"/>
            <ac:picMk id="8" creationId="{933C4278-B94B-4352-91C7-1AA9F5D585E1}"/>
          </ac:picMkLst>
        </pc:picChg>
      </pc:sldChg>
      <pc:sldChg chg="delSp modSp add mod">
        <pc:chgData name="Mayank Pandey" userId="673ee564788effdd" providerId="LiveId" clId="{C5CA93E1-BC64-4E0A-BA67-6623988CB21C}" dt="2021-09-30T09:13:44.859" v="10250" actId="6549"/>
        <pc:sldMkLst>
          <pc:docMk/>
          <pc:sldMk cId="47272136" sldId="414"/>
        </pc:sldMkLst>
        <pc:spChg chg="mod">
          <ac:chgData name="Mayank Pandey" userId="673ee564788effdd" providerId="LiveId" clId="{C5CA93E1-BC64-4E0A-BA67-6623988CB21C}" dt="2021-09-30T09:12:55.245" v="10236" actId="20577"/>
          <ac:spMkLst>
            <pc:docMk/>
            <pc:sldMk cId="47272136" sldId="414"/>
            <ac:spMk id="2" creationId="{0F02F8DF-4886-40DC-A5E0-2650C907D5EC}"/>
          </ac:spMkLst>
        </pc:spChg>
        <pc:spChg chg="mod">
          <ac:chgData name="Mayank Pandey" userId="673ee564788effdd" providerId="LiveId" clId="{C5CA93E1-BC64-4E0A-BA67-6623988CB21C}" dt="2021-09-30T09:13:44.859" v="10250" actId="6549"/>
          <ac:spMkLst>
            <pc:docMk/>
            <pc:sldMk cId="47272136" sldId="414"/>
            <ac:spMk id="3" creationId="{B883795B-C411-43A9-900F-E9BD4E952CF7}"/>
          </ac:spMkLst>
        </pc:spChg>
        <pc:picChg chg="del">
          <ac:chgData name="Mayank Pandey" userId="673ee564788effdd" providerId="LiveId" clId="{C5CA93E1-BC64-4E0A-BA67-6623988CB21C}" dt="2021-09-30T09:13:03.349" v="10237" actId="478"/>
          <ac:picMkLst>
            <pc:docMk/>
            <pc:sldMk cId="47272136" sldId="414"/>
            <ac:picMk id="8" creationId="{933C4278-B94B-4352-91C7-1AA9F5D585E1}"/>
          </ac:picMkLst>
        </pc:picChg>
      </pc:sldChg>
      <pc:sldChg chg="delSp modSp add mod">
        <pc:chgData name="Mayank Pandey" userId="673ee564788effdd" providerId="LiveId" clId="{C5CA93E1-BC64-4E0A-BA67-6623988CB21C}" dt="2021-09-30T09:15:42.316" v="10290" actId="113"/>
        <pc:sldMkLst>
          <pc:docMk/>
          <pc:sldMk cId="3670872887" sldId="415"/>
        </pc:sldMkLst>
        <pc:spChg chg="mod">
          <ac:chgData name="Mayank Pandey" userId="673ee564788effdd" providerId="LiveId" clId="{C5CA93E1-BC64-4E0A-BA67-6623988CB21C}" dt="2021-09-30T09:14:04.569" v="10265" actId="20577"/>
          <ac:spMkLst>
            <pc:docMk/>
            <pc:sldMk cId="3670872887" sldId="415"/>
            <ac:spMk id="2" creationId="{0F02F8DF-4886-40DC-A5E0-2650C907D5EC}"/>
          </ac:spMkLst>
        </pc:spChg>
        <pc:spChg chg="mod">
          <ac:chgData name="Mayank Pandey" userId="673ee564788effdd" providerId="LiveId" clId="{C5CA93E1-BC64-4E0A-BA67-6623988CB21C}" dt="2021-09-30T09:15:42.316" v="10290" actId="113"/>
          <ac:spMkLst>
            <pc:docMk/>
            <pc:sldMk cId="3670872887" sldId="415"/>
            <ac:spMk id="3" creationId="{B883795B-C411-43A9-900F-E9BD4E952CF7}"/>
          </ac:spMkLst>
        </pc:spChg>
        <pc:picChg chg="del">
          <ac:chgData name="Mayank Pandey" userId="673ee564788effdd" providerId="LiveId" clId="{C5CA93E1-BC64-4E0A-BA67-6623988CB21C}" dt="2021-09-30T09:14:12.982" v="10266" actId="478"/>
          <ac:picMkLst>
            <pc:docMk/>
            <pc:sldMk cId="3670872887" sldId="415"/>
            <ac:picMk id="8" creationId="{933C4278-B94B-4352-91C7-1AA9F5D585E1}"/>
          </ac:picMkLst>
        </pc:picChg>
      </pc:sldChg>
      <pc:sldChg chg="delSp modSp add mod">
        <pc:chgData name="Mayank Pandey" userId="673ee564788effdd" providerId="LiveId" clId="{C5CA93E1-BC64-4E0A-BA67-6623988CB21C}" dt="2021-09-30T09:36:55.920" v="10327" actId="6549"/>
        <pc:sldMkLst>
          <pc:docMk/>
          <pc:sldMk cId="2360529456" sldId="416"/>
        </pc:sldMkLst>
        <pc:spChg chg="mod">
          <ac:chgData name="Mayank Pandey" userId="673ee564788effdd" providerId="LiveId" clId="{C5CA93E1-BC64-4E0A-BA67-6623988CB21C}" dt="2021-09-30T09:17:52.639" v="10311" actId="20577"/>
          <ac:spMkLst>
            <pc:docMk/>
            <pc:sldMk cId="2360529456" sldId="416"/>
            <ac:spMk id="2" creationId="{0F02F8DF-4886-40DC-A5E0-2650C907D5EC}"/>
          </ac:spMkLst>
        </pc:spChg>
        <pc:spChg chg="mod">
          <ac:chgData name="Mayank Pandey" userId="673ee564788effdd" providerId="LiveId" clId="{C5CA93E1-BC64-4E0A-BA67-6623988CB21C}" dt="2021-09-30T09:36:55.920" v="10327" actId="6549"/>
          <ac:spMkLst>
            <pc:docMk/>
            <pc:sldMk cId="2360529456" sldId="416"/>
            <ac:spMk id="3" creationId="{B883795B-C411-43A9-900F-E9BD4E952CF7}"/>
          </ac:spMkLst>
        </pc:spChg>
        <pc:picChg chg="del">
          <ac:chgData name="Mayank Pandey" userId="673ee564788effdd" providerId="LiveId" clId="{C5CA93E1-BC64-4E0A-BA67-6623988CB21C}" dt="2021-09-30T09:18:06.623" v="10312" actId="478"/>
          <ac:picMkLst>
            <pc:docMk/>
            <pc:sldMk cId="2360529456" sldId="416"/>
            <ac:picMk id="8" creationId="{933C4278-B94B-4352-91C7-1AA9F5D585E1}"/>
          </ac:picMkLst>
        </pc:picChg>
      </pc:sldChg>
      <pc:sldChg chg="delSp modSp add mod">
        <pc:chgData name="Mayank Pandey" userId="673ee564788effdd" providerId="LiveId" clId="{C5CA93E1-BC64-4E0A-BA67-6623988CB21C}" dt="2021-09-30T09:39:05.081" v="10361" actId="403"/>
        <pc:sldMkLst>
          <pc:docMk/>
          <pc:sldMk cId="3616463782" sldId="417"/>
        </pc:sldMkLst>
        <pc:spChg chg="mod">
          <ac:chgData name="Mayank Pandey" userId="673ee564788effdd" providerId="LiveId" clId="{C5CA93E1-BC64-4E0A-BA67-6623988CB21C}" dt="2021-09-30T09:38:02.022" v="10344" actId="20577"/>
          <ac:spMkLst>
            <pc:docMk/>
            <pc:sldMk cId="3616463782" sldId="417"/>
            <ac:spMk id="2" creationId="{0F02F8DF-4886-40DC-A5E0-2650C907D5EC}"/>
          </ac:spMkLst>
        </pc:spChg>
        <pc:spChg chg="mod">
          <ac:chgData name="Mayank Pandey" userId="673ee564788effdd" providerId="LiveId" clId="{C5CA93E1-BC64-4E0A-BA67-6623988CB21C}" dt="2021-09-30T09:39:05.081" v="10361" actId="403"/>
          <ac:spMkLst>
            <pc:docMk/>
            <pc:sldMk cId="3616463782" sldId="417"/>
            <ac:spMk id="3" creationId="{B883795B-C411-43A9-900F-E9BD4E952CF7}"/>
          </ac:spMkLst>
        </pc:spChg>
        <pc:picChg chg="del">
          <ac:chgData name="Mayank Pandey" userId="673ee564788effdd" providerId="LiveId" clId="{C5CA93E1-BC64-4E0A-BA67-6623988CB21C}" dt="2021-09-30T09:38:04.378" v="10345" actId="478"/>
          <ac:picMkLst>
            <pc:docMk/>
            <pc:sldMk cId="3616463782" sldId="417"/>
            <ac:picMk id="8" creationId="{933C4278-B94B-4352-91C7-1AA9F5D585E1}"/>
          </ac:picMkLst>
        </pc:picChg>
      </pc:sldChg>
      <pc:sldChg chg="modSp add mod">
        <pc:chgData name="Mayank Pandey" userId="673ee564788effdd" providerId="LiveId" clId="{C5CA93E1-BC64-4E0A-BA67-6623988CB21C}" dt="2021-09-30T09:41:39.440" v="10389" actId="404"/>
        <pc:sldMkLst>
          <pc:docMk/>
          <pc:sldMk cId="3659392798" sldId="418"/>
        </pc:sldMkLst>
        <pc:spChg chg="mod">
          <ac:chgData name="Mayank Pandey" userId="673ee564788effdd" providerId="LiveId" clId="{C5CA93E1-BC64-4E0A-BA67-6623988CB21C}" dt="2021-09-30T09:39:25.136" v="10384" actId="20577"/>
          <ac:spMkLst>
            <pc:docMk/>
            <pc:sldMk cId="3659392798" sldId="418"/>
            <ac:spMk id="2" creationId="{0F02F8DF-4886-40DC-A5E0-2650C907D5EC}"/>
          </ac:spMkLst>
        </pc:spChg>
        <pc:spChg chg="mod">
          <ac:chgData name="Mayank Pandey" userId="673ee564788effdd" providerId="LiveId" clId="{C5CA93E1-BC64-4E0A-BA67-6623988CB21C}" dt="2021-09-30T09:41:39.440" v="10389" actId="404"/>
          <ac:spMkLst>
            <pc:docMk/>
            <pc:sldMk cId="3659392798" sldId="418"/>
            <ac:spMk id="3" creationId="{B883795B-C411-43A9-900F-E9BD4E952CF7}"/>
          </ac:spMkLst>
        </pc:spChg>
      </pc:sldChg>
      <pc:sldChg chg="addSp delSp modSp add mod">
        <pc:chgData name="Mayank Pandey" userId="673ee564788effdd" providerId="LiveId" clId="{C5CA93E1-BC64-4E0A-BA67-6623988CB21C}" dt="2021-09-30T09:50:49.776" v="10428" actId="1076"/>
        <pc:sldMkLst>
          <pc:docMk/>
          <pc:sldMk cId="2181095490" sldId="419"/>
        </pc:sldMkLst>
        <pc:spChg chg="mod">
          <ac:chgData name="Mayank Pandey" userId="673ee564788effdd" providerId="LiveId" clId="{C5CA93E1-BC64-4E0A-BA67-6623988CB21C}" dt="2021-09-30T09:50:23.048" v="10419" actId="20577"/>
          <ac:spMkLst>
            <pc:docMk/>
            <pc:sldMk cId="2181095490" sldId="419"/>
            <ac:spMk id="2" creationId="{0F02F8DF-4886-40DC-A5E0-2650C907D5EC}"/>
          </ac:spMkLst>
        </pc:spChg>
        <pc:spChg chg="del">
          <ac:chgData name="Mayank Pandey" userId="673ee564788effdd" providerId="LiveId" clId="{C5CA93E1-BC64-4E0A-BA67-6623988CB21C}" dt="2021-09-30T09:50:25.233" v="10420" actId="478"/>
          <ac:spMkLst>
            <pc:docMk/>
            <pc:sldMk cId="2181095490" sldId="419"/>
            <ac:spMk id="3" creationId="{B883795B-C411-43A9-900F-E9BD4E952CF7}"/>
          </ac:spMkLst>
        </pc:spChg>
        <pc:spChg chg="add del mod">
          <ac:chgData name="Mayank Pandey" userId="673ee564788effdd" providerId="LiveId" clId="{C5CA93E1-BC64-4E0A-BA67-6623988CB21C}" dt="2021-09-30T09:50:29.206" v="10421" actId="478"/>
          <ac:spMkLst>
            <pc:docMk/>
            <pc:sldMk cId="2181095490" sldId="419"/>
            <ac:spMk id="7" creationId="{4CFB100D-9B3D-4DDF-A796-DF48F41DF3A6}"/>
          </ac:spMkLst>
        </pc:spChg>
        <pc:picChg chg="add mod">
          <ac:chgData name="Mayank Pandey" userId="673ee564788effdd" providerId="LiveId" clId="{C5CA93E1-BC64-4E0A-BA67-6623988CB21C}" dt="2021-09-30T09:50:49.776" v="10428" actId="1076"/>
          <ac:picMkLst>
            <pc:docMk/>
            <pc:sldMk cId="2181095490" sldId="419"/>
            <ac:picMk id="9" creationId="{46AEAE48-E272-46BC-829B-F739149DC911}"/>
          </ac:picMkLst>
        </pc:picChg>
      </pc:sldChg>
      <pc:sldChg chg="modSp add mod">
        <pc:chgData name="Mayank Pandey" userId="673ee564788effdd" providerId="LiveId" clId="{C5CA93E1-BC64-4E0A-BA67-6623988CB21C}" dt="2021-09-30T09:57:19.469" v="10487"/>
        <pc:sldMkLst>
          <pc:docMk/>
          <pc:sldMk cId="1693828714" sldId="420"/>
        </pc:sldMkLst>
        <pc:spChg chg="mod">
          <ac:chgData name="Mayank Pandey" userId="673ee564788effdd" providerId="LiveId" clId="{C5CA93E1-BC64-4E0A-BA67-6623988CB21C}" dt="2021-09-30T09:52:22.027" v="10463" actId="20577"/>
          <ac:spMkLst>
            <pc:docMk/>
            <pc:sldMk cId="1693828714" sldId="420"/>
            <ac:spMk id="2" creationId="{0F02F8DF-4886-40DC-A5E0-2650C907D5EC}"/>
          </ac:spMkLst>
        </pc:spChg>
        <pc:spChg chg="mod">
          <ac:chgData name="Mayank Pandey" userId="673ee564788effdd" providerId="LiveId" clId="{C5CA93E1-BC64-4E0A-BA67-6623988CB21C}" dt="2021-09-30T09:57:19.469" v="10487"/>
          <ac:spMkLst>
            <pc:docMk/>
            <pc:sldMk cId="1693828714" sldId="420"/>
            <ac:spMk id="3" creationId="{B883795B-C411-43A9-900F-E9BD4E952CF7}"/>
          </ac:spMkLst>
        </pc:spChg>
      </pc:sldChg>
      <pc:sldChg chg="modSp add mod">
        <pc:chgData name="Mayank Pandey" userId="673ee564788effdd" providerId="LiveId" clId="{C5CA93E1-BC64-4E0A-BA67-6623988CB21C}" dt="2021-09-30T10:00:12.031" v="10585" actId="2710"/>
        <pc:sldMkLst>
          <pc:docMk/>
          <pc:sldMk cId="2477329931" sldId="421"/>
        </pc:sldMkLst>
        <pc:spChg chg="mod">
          <ac:chgData name="Mayank Pandey" userId="673ee564788effdd" providerId="LiveId" clId="{C5CA93E1-BC64-4E0A-BA67-6623988CB21C}" dt="2021-09-30T09:57:29.450" v="10504" actId="20577"/>
          <ac:spMkLst>
            <pc:docMk/>
            <pc:sldMk cId="2477329931" sldId="421"/>
            <ac:spMk id="2" creationId="{0F02F8DF-4886-40DC-A5E0-2650C907D5EC}"/>
          </ac:spMkLst>
        </pc:spChg>
        <pc:spChg chg="mod">
          <ac:chgData name="Mayank Pandey" userId="673ee564788effdd" providerId="LiveId" clId="{C5CA93E1-BC64-4E0A-BA67-6623988CB21C}" dt="2021-09-30T10:00:12.031" v="10585" actId="2710"/>
          <ac:spMkLst>
            <pc:docMk/>
            <pc:sldMk cId="2477329931" sldId="421"/>
            <ac:spMk id="3" creationId="{B883795B-C411-43A9-900F-E9BD4E952CF7}"/>
          </ac:spMkLst>
        </pc:spChg>
      </pc:sldChg>
      <pc:sldChg chg="modSp add mod">
        <pc:chgData name="Mayank Pandey" userId="673ee564788effdd" providerId="LiveId" clId="{C5CA93E1-BC64-4E0A-BA67-6623988CB21C}" dt="2021-09-30T10:29:47.252" v="10642" actId="20577"/>
        <pc:sldMkLst>
          <pc:docMk/>
          <pc:sldMk cId="612044374" sldId="422"/>
        </pc:sldMkLst>
        <pc:spChg chg="mod">
          <ac:chgData name="Mayank Pandey" userId="673ee564788effdd" providerId="LiveId" clId="{C5CA93E1-BC64-4E0A-BA67-6623988CB21C}" dt="2021-09-30T10:00:51.702" v="10613" actId="20577"/>
          <ac:spMkLst>
            <pc:docMk/>
            <pc:sldMk cId="612044374" sldId="422"/>
            <ac:spMk id="2" creationId="{0F02F8DF-4886-40DC-A5E0-2650C907D5EC}"/>
          </ac:spMkLst>
        </pc:spChg>
        <pc:spChg chg="mod">
          <ac:chgData name="Mayank Pandey" userId="673ee564788effdd" providerId="LiveId" clId="{C5CA93E1-BC64-4E0A-BA67-6623988CB21C}" dt="2021-09-30T10:29:47.252" v="10642" actId="20577"/>
          <ac:spMkLst>
            <pc:docMk/>
            <pc:sldMk cId="612044374" sldId="422"/>
            <ac:spMk id="3" creationId="{B883795B-C411-43A9-900F-E9BD4E952CF7}"/>
          </ac:spMkLst>
        </pc:spChg>
      </pc:sldChg>
      <pc:sldChg chg="addSp delSp modSp add mod">
        <pc:chgData name="Mayank Pandey" userId="673ee564788effdd" providerId="LiveId" clId="{C5CA93E1-BC64-4E0A-BA67-6623988CB21C}" dt="2021-09-30T10:32:02.060" v="10684" actId="1076"/>
        <pc:sldMkLst>
          <pc:docMk/>
          <pc:sldMk cId="40867690" sldId="423"/>
        </pc:sldMkLst>
        <pc:spChg chg="mod">
          <ac:chgData name="Mayank Pandey" userId="673ee564788effdd" providerId="LiveId" clId="{C5CA93E1-BC64-4E0A-BA67-6623988CB21C}" dt="2021-09-30T10:31:52.198" v="10682" actId="20577"/>
          <ac:spMkLst>
            <pc:docMk/>
            <pc:sldMk cId="40867690" sldId="423"/>
            <ac:spMk id="2" creationId="{0F02F8DF-4886-40DC-A5E0-2650C907D5EC}"/>
          </ac:spMkLst>
        </pc:spChg>
        <pc:spChg chg="del">
          <ac:chgData name="Mayank Pandey" userId="673ee564788effdd" providerId="LiveId" clId="{C5CA93E1-BC64-4E0A-BA67-6623988CB21C}" dt="2021-09-30T10:31:32.991" v="10644" actId="478"/>
          <ac:spMkLst>
            <pc:docMk/>
            <pc:sldMk cId="40867690" sldId="423"/>
            <ac:spMk id="3" creationId="{B883795B-C411-43A9-900F-E9BD4E952CF7}"/>
          </ac:spMkLst>
        </pc:spChg>
        <pc:spChg chg="add del mod">
          <ac:chgData name="Mayank Pandey" userId="673ee564788effdd" providerId="LiveId" clId="{C5CA93E1-BC64-4E0A-BA67-6623988CB21C}" dt="2021-09-30T10:31:35.048" v="10645" actId="478"/>
          <ac:spMkLst>
            <pc:docMk/>
            <pc:sldMk cId="40867690" sldId="423"/>
            <ac:spMk id="7" creationId="{5874E731-C9FA-454F-B442-9209F4A250BF}"/>
          </ac:spMkLst>
        </pc:spChg>
        <pc:picChg chg="add mod modCrop">
          <ac:chgData name="Mayank Pandey" userId="673ee564788effdd" providerId="LiveId" clId="{C5CA93E1-BC64-4E0A-BA67-6623988CB21C}" dt="2021-09-30T10:32:02.060" v="10684" actId="1076"/>
          <ac:picMkLst>
            <pc:docMk/>
            <pc:sldMk cId="40867690" sldId="423"/>
            <ac:picMk id="8" creationId="{A5E2EF10-BD09-4E70-9B9C-6345206CE811}"/>
          </ac:picMkLst>
        </pc:picChg>
      </pc:sldChg>
      <pc:sldChg chg="addSp modSp add mod ord">
        <pc:chgData name="Mayank Pandey" userId="673ee564788effdd" providerId="LiveId" clId="{C5CA93E1-BC64-4E0A-BA67-6623988CB21C}" dt="2021-09-30T10:33:56.551" v="10705" actId="1440"/>
        <pc:sldMkLst>
          <pc:docMk/>
          <pc:sldMk cId="3783782393" sldId="424"/>
        </pc:sldMkLst>
        <pc:spChg chg="mod">
          <ac:chgData name="Mayank Pandey" userId="673ee564788effdd" providerId="LiveId" clId="{C5CA93E1-BC64-4E0A-BA67-6623988CB21C}" dt="2021-09-30T10:33:14.656" v="10694"/>
          <ac:spMkLst>
            <pc:docMk/>
            <pc:sldMk cId="3783782393" sldId="424"/>
            <ac:spMk id="2" creationId="{0F02F8DF-4886-40DC-A5E0-2650C907D5EC}"/>
          </ac:spMkLst>
        </pc:spChg>
        <pc:spChg chg="mod">
          <ac:chgData name="Mayank Pandey" userId="673ee564788effdd" providerId="LiveId" clId="{C5CA93E1-BC64-4E0A-BA67-6623988CB21C}" dt="2021-09-30T10:33:45.864" v="10700" actId="14100"/>
          <ac:spMkLst>
            <pc:docMk/>
            <pc:sldMk cId="3783782393" sldId="424"/>
            <ac:spMk id="3" creationId="{B883795B-C411-43A9-900F-E9BD4E952CF7}"/>
          </ac:spMkLst>
        </pc:spChg>
        <pc:picChg chg="add mod">
          <ac:chgData name="Mayank Pandey" userId="673ee564788effdd" providerId="LiveId" clId="{C5CA93E1-BC64-4E0A-BA67-6623988CB21C}" dt="2021-09-30T10:33:56.551" v="10705" actId="1440"/>
          <ac:picMkLst>
            <pc:docMk/>
            <pc:sldMk cId="3783782393" sldId="424"/>
            <ac:picMk id="7" creationId="{B5A34159-2C97-467C-8DA8-1D3F7B893426}"/>
          </ac:picMkLst>
        </pc:picChg>
      </pc:sldChg>
      <pc:sldChg chg="add del">
        <pc:chgData name="Mayank Pandey" userId="673ee564788effdd" providerId="LiveId" clId="{C5CA93E1-BC64-4E0A-BA67-6623988CB21C}" dt="2021-09-30T10:32:59.505" v="10686"/>
        <pc:sldMkLst>
          <pc:docMk/>
          <pc:sldMk cId="3910482574" sldId="424"/>
        </pc:sldMkLst>
      </pc:sldChg>
      <pc:sldChg chg="addSp delSp modSp add mod">
        <pc:chgData name="Mayank Pandey" userId="673ee564788effdd" providerId="LiveId" clId="{C5CA93E1-BC64-4E0A-BA67-6623988CB21C}" dt="2021-09-30T10:47:04.910" v="10868" actId="20577"/>
        <pc:sldMkLst>
          <pc:docMk/>
          <pc:sldMk cId="417262218" sldId="425"/>
        </pc:sldMkLst>
        <pc:spChg chg="mod">
          <ac:chgData name="Mayank Pandey" userId="673ee564788effdd" providerId="LiveId" clId="{C5CA93E1-BC64-4E0A-BA67-6623988CB21C}" dt="2021-09-30T10:38:30.054" v="10724" actId="20577"/>
          <ac:spMkLst>
            <pc:docMk/>
            <pc:sldMk cId="417262218" sldId="425"/>
            <ac:spMk id="2" creationId="{0F02F8DF-4886-40DC-A5E0-2650C907D5EC}"/>
          </ac:spMkLst>
        </pc:spChg>
        <pc:spChg chg="mod">
          <ac:chgData name="Mayank Pandey" userId="673ee564788effdd" providerId="LiveId" clId="{C5CA93E1-BC64-4E0A-BA67-6623988CB21C}" dt="2021-09-30T10:47:04.910" v="10868" actId="20577"/>
          <ac:spMkLst>
            <pc:docMk/>
            <pc:sldMk cId="417262218" sldId="425"/>
            <ac:spMk id="3" creationId="{B883795B-C411-43A9-900F-E9BD4E952CF7}"/>
          </ac:spMkLst>
        </pc:spChg>
        <pc:picChg chg="add del mod">
          <ac:chgData name="Mayank Pandey" userId="673ee564788effdd" providerId="LiveId" clId="{C5CA93E1-BC64-4E0A-BA67-6623988CB21C}" dt="2021-09-30T10:40:54.331" v="10772" actId="478"/>
          <ac:picMkLst>
            <pc:docMk/>
            <pc:sldMk cId="417262218" sldId="425"/>
            <ac:picMk id="7" creationId="{B2299A2A-9B06-4F1B-A46C-22ED0B0C21A4}"/>
          </ac:picMkLst>
        </pc:picChg>
        <pc:picChg chg="add mod">
          <ac:chgData name="Mayank Pandey" userId="673ee564788effdd" providerId="LiveId" clId="{C5CA93E1-BC64-4E0A-BA67-6623988CB21C}" dt="2021-09-30T10:41:02.314" v="10776" actId="1440"/>
          <ac:picMkLst>
            <pc:docMk/>
            <pc:sldMk cId="417262218" sldId="425"/>
            <ac:picMk id="9" creationId="{E5E14522-E0A7-45EB-A71E-1793004DAA53}"/>
          </ac:picMkLst>
        </pc:picChg>
        <pc:picChg chg="del">
          <ac:chgData name="Mayank Pandey" userId="673ee564788effdd" providerId="LiveId" clId="{C5CA93E1-BC64-4E0A-BA67-6623988CB21C}" dt="2021-09-30T10:39:43.628" v="10760" actId="478"/>
          <ac:picMkLst>
            <pc:docMk/>
            <pc:sldMk cId="417262218" sldId="425"/>
            <ac:picMk id="1028" creationId="{BF11601E-B5F7-4576-B15C-57807766E4E4}"/>
          </ac:picMkLst>
        </pc:picChg>
      </pc:sldChg>
      <pc:sldChg chg="addSp delSp modSp add mod">
        <pc:chgData name="Mayank Pandey" userId="673ee564788effdd" providerId="LiveId" clId="{C5CA93E1-BC64-4E0A-BA67-6623988CB21C}" dt="2021-09-30T10:44:18.351" v="10798" actId="1440"/>
        <pc:sldMkLst>
          <pc:docMk/>
          <pc:sldMk cId="2119180076" sldId="426"/>
        </pc:sldMkLst>
        <pc:spChg chg="mod">
          <ac:chgData name="Mayank Pandey" userId="673ee564788effdd" providerId="LiveId" clId="{C5CA93E1-BC64-4E0A-BA67-6623988CB21C}" dt="2021-09-30T10:42:15.978" v="10781"/>
          <ac:spMkLst>
            <pc:docMk/>
            <pc:sldMk cId="2119180076" sldId="426"/>
            <ac:spMk id="2" creationId="{0F02F8DF-4886-40DC-A5E0-2650C907D5EC}"/>
          </ac:spMkLst>
        </pc:spChg>
        <pc:spChg chg="mod">
          <ac:chgData name="Mayank Pandey" userId="673ee564788effdd" providerId="LiveId" clId="{C5CA93E1-BC64-4E0A-BA67-6623988CB21C}" dt="2021-09-30T10:43:49.260" v="10793" actId="403"/>
          <ac:spMkLst>
            <pc:docMk/>
            <pc:sldMk cId="2119180076" sldId="426"/>
            <ac:spMk id="3" creationId="{B883795B-C411-43A9-900F-E9BD4E952CF7}"/>
          </ac:spMkLst>
        </pc:spChg>
        <pc:picChg chg="add mod">
          <ac:chgData name="Mayank Pandey" userId="673ee564788effdd" providerId="LiveId" clId="{C5CA93E1-BC64-4E0A-BA67-6623988CB21C}" dt="2021-09-30T10:44:18.351" v="10798" actId="1440"/>
          <ac:picMkLst>
            <pc:docMk/>
            <pc:sldMk cId="2119180076" sldId="426"/>
            <ac:picMk id="7" creationId="{A87C71AC-C220-4A43-87CA-C827B26DA2BA}"/>
          </ac:picMkLst>
        </pc:picChg>
        <pc:picChg chg="del">
          <ac:chgData name="Mayank Pandey" userId="673ee564788effdd" providerId="LiveId" clId="{C5CA93E1-BC64-4E0A-BA67-6623988CB21C}" dt="2021-09-30T10:44:10.137" v="10794" actId="478"/>
          <ac:picMkLst>
            <pc:docMk/>
            <pc:sldMk cId="2119180076" sldId="426"/>
            <ac:picMk id="9" creationId="{E5E14522-E0A7-45EB-A71E-1793004DAA53}"/>
          </ac:picMkLst>
        </pc:picChg>
      </pc:sldChg>
      <pc:sldChg chg="delSp modSp add mod">
        <pc:chgData name="Mayank Pandey" userId="673ee564788effdd" providerId="LiveId" clId="{C5CA93E1-BC64-4E0A-BA67-6623988CB21C}" dt="2021-09-30T10:46:11.642" v="10818" actId="403"/>
        <pc:sldMkLst>
          <pc:docMk/>
          <pc:sldMk cId="3779856685" sldId="427"/>
        </pc:sldMkLst>
        <pc:spChg chg="mod">
          <ac:chgData name="Mayank Pandey" userId="673ee564788effdd" providerId="LiveId" clId="{C5CA93E1-BC64-4E0A-BA67-6623988CB21C}" dt="2021-09-30T10:46:11.642" v="10818" actId="403"/>
          <ac:spMkLst>
            <pc:docMk/>
            <pc:sldMk cId="3779856685" sldId="427"/>
            <ac:spMk id="3" creationId="{B883795B-C411-43A9-900F-E9BD4E952CF7}"/>
          </ac:spMkLst>
        </pc:spChg>
        <pc:picChg chg="del">
          <ac:chgData name="Mayank Pandey" userId="673ee564788effdd" providerId="LiveId" clId="{C5CA93E1-BC64-4E0A-BA67-6623988CB21C}" dt="2021-09-30T10:45:22.253" v="10802" actId="478"/>
          <ac:picMkLst>
            <pc:docMk/>
            <pc:sldMk cId="3779856685" sldId="427"/>
            <ac:picMk id="9" creationId="{E5E14522-E0A7-45EB-A71E-1793004DAA53}"/>
          </ac:picMkLst>
        </pc:picChg>
      </pc:sldChg>
      <pc:sldChg chg="add">
        <pc:chgData name="Mayank Pandey" userId="673ee564788effdd" providerId="LiveId" clId="{C5CA93E1-BC64-4E0A-BA67-6623988CB21C}" dt="2021-09-30T10:47:26.220" v="10869"/>
        <pc:sldMkLst>
          <pc:docMk/>
          <pc:sldMk cId="1044014731" sldId="428"/>
        </pc:sldMkLst>
      </pc:sldChg>
      <pc:sldChg chg="modSp add mod">
        <pc:chgData name="Mayank Pandey" userId="673ee564788effdd" providerId="LiveId" clId="{C5CA93E1-BC64-4E0A-BA67-6623988CB21C}" dt="2021-09-30T11:27:57.761" v="11445" actId="20577"/>
        <pc:sldMkLst>
          <pc:docMk/>
          <pc:sldMk cId="1892787757" sldId="429"/>
        </pc:sldMkLst>
        <pc:spChg chg="mod">
          <ac:chgData name="Mayank Pandey" userId="673ee564788effdd" providerId="LiveId" clId="{C5CA93E1-BC64-4E0A-BA67-6623988CB21C}" dt="2021-09-30T11:22:56.262" v="10923" actId="20577"/>
          <ac:spMkLst>
            <pc:docMk/>
            <pc:sldMk cId="1892787757" sldId="429"/>
            <ac:spMk id="2" creationId="{0F02F8DF-4886-40DC-A5E0-2650C907D5EC}"/>
          </ac:spMkLst>
        </pc:spChg>
        <pc:spChg chg="mod">
          <ac:chgData name="Mayank Pandey" userId="673ee564788effdd" providerId="LiveId" clId="{C5CA93E1-BC64-4E0A-BA67-6623988CB21C}" dt="2021-09-30T11:27:57.761" v="11445" actId="20577"/>
          <ac:spMkLst>
            <pc:docMk/>
            <pc:sldMk cId="1892787757" sldId="429"/>
            <ac:spMk id="3" creationId="{B883795B-C411-43A9-900F-E9BD4E952CF7}"/>
          </ac:spMkLst>
        </pc:spChg>
      </pc:sldChg>
      <pc:sldChg chg="modSp add mod">
        <pc:chgData name="Mayank Pandey" userId="673ee564788effdd" providerId="LiveId" clId="{C5CA93E1-BC64-4E0A-BA67-6623988CB21C}" dt="2021-09-30T18:36:55.345" v="11981" actId="20577"/>
        <pc:sldMkLst>
          <pc:docMk/>
          <pc:sldMk cId="4254759151" sldId="430"/>
        </pc:sldMkLst>
        <pc:spChg chg="mod">
          <ac:chgData name="Mayank Pandey" userId="673ee564788effdd" providerId="LiveId" clId="{C5CA93E1-BC64-4E0A-BA67-6623988CB21C}" dt="2021-09-30T17:23:31.509" v="11483" actId="20577"/>
          <ac:spMkLst>
            <pc:docMk/>
            <pc:sldMk cId="4254759151" sldId="430"/>
            <ac:spMk id="2" creationId="{0F02F8DF-4886-40DC-A5E0-2650C907D5EC}"/>
          </ac:spMkLst>
        </pc:spChg>
        <pc:spChg chg="mod">
          <ac:chgData name="Mayank Pandey" userId="673ee564788effdd" providerId="LiveId" clId="{C5CA93E1-BC64-4E0A-BA67-6623988CB21C}" dt="2021-09-30T18:36:55.345" v="11981" actId="20577"/>
          <ac:spMkLst>
            <pc:docMk/>
            <pc:sldMk cId="4254759151" sldId="430"/>
            <ac:spMk id="3" creationId="{B883795B-C411-43A9-900F-E9BD4E952CF7}"/>
          </ac:spMkLst>
        </pc:spChg>
      </pc:sldChg>
      <pc:sldChg chg="addSp delSp modSp add mod ord">
        <pc:chgData name="Mayank Pandey" userId="673ee564788effdd" providerId="LiveId" clId="{C5CA93E1-BC64-4E0A-BA67-6623988CB21C}" dt="2021-09-30T18:17:39.932" v="11515" actId="20577"/>
        <pc:sldMkLst>
          <pc:docMk/>
          <pc:sldMk cId="1157176325" sldId="431"/>
        </pc:sldMkLst>
        <pc:spChg chg="mod">
          <ac:chgData name="Mayank Pandey" userId="673ee564788effdd" providerId="LiveId" clId="{C5CA93E1-BC64-4E0A-BA67-6623988CB21C}" dt="2021-09-30T18:17:39.932" v="11515" actId="20577"/>
          <ac:spMkLst>
            <pc:docMk/>
            <pc:sldMk cId="1157176325" sldId="431"/>
            <ac:spMk id="2" creationId="{0F02F8DF-4886-40DC-A5E0-2650C907D5EC}"/>
          </ac:spMkLst>
        </pc:spChg>
        <pc:spChg chg="mod">
          <ac:chgData name="Mayank Pandey" userId="673ee564788effdd" providerId="LiveId" clId="{C5CA93E1-BC64-4E0A-BA67-6623988CB21C}" dt="2021-09-30T18:17:12.734" v="11492" actId="403"/>
          <ac:spMkLst>
            <pc:docMk/>
            <pc:sldMk cId="1157176325" sldId="431"/>
            <ac:spMk id="3" creationId="{B883795B-C411-43A9-900F-E9BD4E952CF7}"/>
          </ac:spMkLst>
        </pc:spChg>
        <pc:picChg chg="add del mod">
          <ac:chgData name="Mayank Pandey" userId="673ee564788effdd" providerId="LiveId" clId="{C5CA93E1-BC64-4E0A-BA67-6623988CB21C}" dt="2021-09-30T18:16:55.802" v="11486" actId="478"/>
          <ac:picMkLst>
            <pc:docMk/>
            <pc:sldMk cId="1157176325" sldId="431"/>
            <ac:picMk id="7" creationId="{4BCBB80F-590C-4EA0-8F83-1CDB685A0A23}"/>
          </ac:picMkLst>
        </pc:picChg>
        <pc:picChg chg="add mod">
          <ac:chgData name="Mayank Pandey" userId="673ee564788effdd" providerId="LiveId" clId="{C5CA93E1-BC64-4E0A-BA67-6623988CB21C}" dt="2021-09-30T18:17:20.993" v="11494" actId="1076"/>
          <ac:picMkLst>
            <pc:docMk/>
            <pc:sldMk cId="1157176325" sldId="431"/>
            <ac:picMk id="8" creationId="{310E9CC2-82BA-4266-AC50-50EA55DD6A39}"/>
          </ac:picMkLst>
        </pc:picChg>
      </pc:sldChg>
      <pc:sldChg chg="modSp add mod">
        <pc:chgData name="Mayank Pandey" userId="673ee564788effdd" providerId="LiveId" clId="{C5CA93E1-BC64-4E0A-BA67-6623988CB21C}" dt="2021-09-30T18:34:25.554" v="11771" actId="113"/>
        <pc:sldMkLst>
          <pc:docMk/>
          <pc:sldMk cId="1845600953" sldId="432"/>
        </pc:sldMkLst>
        <pc:spChg chg="mod">
          <ac:chgData name="Mayank Pandey" userId="673ee564788effdd" providerId="LiveId" clId="{C5CA93E1-BC64-4E0A-BA67-6623988CB21C}" dt="2021-09-30T18:32:43.292" v="11748" actId="20577"/>
          <ac:spMkLst>
            <pc:docMk/>
            <pc:sldMk cId="1845600953" sldId="432"/>
            <ac:spMk id="2" creationId="{0F02F8DF-4886-40DC-A5E0-2650C907D5EC}"/>
          </ac:spMkLst>
        </pc:spChg>
        <pc:spChg chg="mod">
          <ac:chgData name="Mayank Pandey" userId="673ee564788effdd" providerId="LiveId" clId="{C5CA93E1-BC64-4E0A-BA67-6623988CB21C}" dt="2021-09-30T18:34:25.554" v="11771" actId="113"/>
          <ac:spMkLst>
            <pc:docMk/>
            <pc:sldMk cId="1845600953" sldId="432"/>
            <ac:spMk id="3" creationId="{B883795B-C411-43A9-900F-E9BD4E952CF7}"/>
          </ac:spMkLst>
        </pc:spChg>
        <pc:picChg chg="mod">
          <ac:chgData name="Mayank Pandey" userId="673ee564788effdd" providerId="LiveId" clId="{C5CA93E1-BC64-4E0A-BA67-6623988CB21C}" dt="2021-09-30T18:32:56.157" v="11750" actId="1076"/>
          <ac:picMkLst>
            <pc:docMk/>
            <pc:sldMk cId="1845600953" sldId="432"/>
            <ac:picMk id="7" creationId="{4BCBB80F-590C-4EA0-8F83-1CDB685A0A23}"/>
          </ac:picMkLst>
        </pc:picChg>
      </pc:sldChg>
      <pc:sldChg chg="addSp delSp modSp add mod">
        <pc:chgData name="Mayank Pandey" userId="673ee564788effdd" providerId="LiveId" clId="{C5CA93E1-BC64-4E0A-BA67-6623988CB21C}" dt="2021-09-30T18:26:17.876" v="11735" actId="1076"/>
        <pc:sldMkLst>
          <pc:docMk/>
          <pc:sldMk cId="2888301948" sldId="433"/>
        </pc:sldMkLst>
        <pc:spChg chg="mod">
          <ac:chgData name="Mayank Pandey" userId="673ee564788effdd" providerId="LiveId" clId="{C5CA93E1-BC64-4E0A-BA67-6623988CB21C}" dt="2021-09-30T18:18:16.916" v="11555" actId="20577"/>
          <ac:spMkLst>
            <pc:docMk/>
            <pc:sldMk cId="2888301948" sldId="433"/>
            <ac:spMk id="2" creationId="{0F02F8DF-4886-40DC-A5E0-2650C907D5EC}"/>
          </ac:spMkLst>
        </pc:spChg>
        <pc:spChg chg="del">
          <ac:chgData name="Mayank Pandey" userId="673ee564788effdd" providerId="LiveId" clId="{C5CA93E1-BC64-4E0A-BA67-6623988CB21C}" dt="2021-09-30T18:18:25.644" v="11557" actId="478"/>
          <ac:spMkLst>
            <pc:docMk/>
            <pc:sldMk cId="2888301948" sldId="433"/>
            <ac:spMk id="3" creationId="{B883795B-C411-43A9-900F-E9BD4E952CF7}"/>
          </ac:spMkLst>
        </pc:spChg>
        <pc:spChg chg="add del mod">
          <ac:chgData name="Mayank Pandey" userId="673ee564788effdd" providerId="LiveId" clId="{C5CA93E1-BC64-4E0A-BA67-6623988CB21C}" dt="2021-09-30T18:18:27.108" v="11558" actId="478"/>
          <ac:spMkLst>
            <pc:docMk/>
            <pc:sldMk cId="2888301948" sldId="433"/>
            <ac:spMk id="7" creationId="{3D9D83B4-CBB4-49A1-8CAB-DB3780AB4F0E}"/>
          </ac:spMkLst>
        </pc:spChg>
        <pc:spChg chg="add mod">
          <ac:chgData name="Mayank Pandey" userId="673ee564788effdd" providerId="LiveId" clId="{C5CA93E1-BC64-4E0A-BA67-6623988CB21C}" dt="2021-09-30T18:26:17.876" v="11735" actId="1076"/>
          <ac:spMkLst>
            <pc:docMk/>
            <pc:sldMk cId="2888301948" sldId="433"/>
            <ac:spMk id="10" creationId="{BCB3AA17-D8ED-4D51-B63B-3474C2049334}"/>
          </ac:spMkLst>
        </pc:spChg>
        <pc:picChg chg="del">
          <ac:chgData name="Mayank Pandey" userId="673ee564788effdd" providerId="LiveId" clId="{C5CA93E1-BC64-4E0A-BA67-6623988CB21C}" dt="2021-09-30T18:18:19.467" v="11556" actId="478"/>
          <ac:picMkLst>
            <pc:docMk/>
            <pc:sldMk cId="2888301948" sldId="433"/>
            <ac:picMk id="8" creationId="{310E9CC2-82BA-4266-AC50-50EA55DD6A39}"/>
          </ac:picMkLst>
        </pc:picChg>
        <pc:picChg chg="add mod modCrop">
          <ac:chgData name="Mayank Pandey" userId="673ee564788effdd" providerId="LiveId" clId="{C5CA93E1-BC64-4E0A-BA67-6623988CB21C}" dt="2021-09-30T18:25:30.734" v="11646" actId="1076"/>
          <ac:picMkLst>
            <pc:docMk/>
            <pc:sldMk cId="2888301948" sldId="433"/>
            <ac:picMk id="9" creationId="{7F00BDBF-F05C-4A5B-B928-CA9C4E172EFD}"/>
          </ac:picMkLst>
        </pc:picChg>
      </pc:sldChg>
      <pc:sldChg chg="addSp delSp modSp add mod">
        <pc:chgData name="Mayank Pandey" userId="673ee564788effdd" providerId="LiveId" clId="{C5CA93E1-BC64-4E0A-BA67-6623988CB21C}" dt="2021-09-30T18:19:41.782" v="11573"/>
        <pc:sldMkLst>
          <pc:docMk/>
          <pc:sldMk cId="1298067758" sldId="434"/>
        </pc:sldMkLst>
        <pc:spChg chg="mod">
          <ac:chgData name="Mayank Pandey" userId="673ee564788effdd" providerId="LiveId" clId="{C5CA93E1-BC64-4E0A-BA67-6623988CB21C}" dt="2021-09-30T18:19:41.782" v="11573"/>
          <ac:spMkLst>
            <pc:docMk/>
            <pc:sldMk cId="1298067758" sldId="434"/>
            <ac:spMk id="2" creationId="{0F02F8DF-4886-40DC-A5E0-2650C907D5EC}"/>
          </ac:spMkLst>
        </pc:spChg>
        <pc:spChg chg="add mod">
          <ac:chgData name="Mayank Pandey" userId="673ee564788effdd" providerId="LiveId" clId="{C5CA93E1-BC64-4E0A-BA67-6623988CB21C}" dt="2021-09-30T18:19:24.897" v="11570" actId="14100"/>
          <ac:spMkLst>
            <pc:docMk/>
            <pc:sldMk cId="1298067758" sldId="434"/>
            <ac:spMk id="7" creationId="{33146626-4943-47AC-ACD5-DE08393A792D}"/>
          </ac:spMkLst>
        </pc:spChg>
        <pc:picChg chg="add mod">
          <ac:chgData name="Mayank Pandey" userId="673ee564788effdd" providerId="LiveId" clId="{C5CA93E1-BC64-4E0A-BA67-6623988CB21C}" dt="2021-09-30T18:19:10.118" v="11567"/>
          <ac:picMkLst>
            <pc:docMk/>
            <pc:sldMk cId="1298067758" sldId="434"/>
            <ac:picMk id="6" creationId="{31DCEC8B-5A2A-4B1A-B4CC-32CDE8997A0D}"/>
          </ac:picMkLst>
        </pc:picChg>
        <pc:picChg chg="del">
          <ac:chgData name="Mayank Pandey" userId="673ee564788effdd" providerId="LiveId" clId="{C5CA93E1-BC64-4E0A-BA67-6623988CB21C}" dt="2021-09-30T18:19:02.889" v="11565" actId="478"/>
          <ac:picMkLst>
            <pc:docMk/>
            <pc:sldMk cId="1298067758" sldId="434"/>
            <ac:picMk id="9" creationId="{7F00BDBF-F05C-4A5B-B928-CA9C4E172EFD}"/>
          </ac:picMkLst>
        </pc:picChg>
      </pc:sldChg>
      <pc:sldChg chg="addSp delSp modSp add mod">
        <pc:chgData name="Mayank Pandey" userId="673ee564788effdd" providerId="LiveId" clId="{C5CA93E1-BC64-4E0A-BA67-6623988CB21C}" dt="2021-09-30T18:20:44.679" v="11587"/>
        <pc:sldMkLst>
          <pc:docMk/>
          <pc:sldMk cId="1396575662" sldId="435"/>
        </pc:sldMkLst>
        <pc:spChg chg="mod">
          <ac:chgData name="Mayank Pandey" userId="673ee564788effdd" providerId="LiveId" clId="{C5CA93E1-BC64-4E0A-BA67-6623988CB21C}" dt="2021-09-30T18:20:44.679" v="11587"/>
          <ac:spMkLst>
            <pc:docMk/>
            <pc:sldMk cId="1396575662" sldId="435"/>
            <ac:spMk id="2" creationId="{0F02F8DF-4886-40DC-A5E0-2650C907D5EC}"/>
          </ac:spMkLst>
        </pc:spChg>
        <pc:spChg chg="add mod">
          <ac:chgData name="Mayank Pandey" userId="673ee564788effdd" providerId="LiveId" clId="{C5CA93E1-BC64-4E0A-BA67-6623988CB21C}" dt="2021-09-30T18:20:32.848" v="11584" actId="20577"/>
          <ac:spMkLst>
            <pc:docMk/>
            <pc:sldMk cId="1396575662" sldId="435"/>
            <ac:spMk id="7" creationId="{8B53D72C-DBC5-49C8-B1B9-10057E5C3E2B}"/>
          </ac:spMkLst>
        </pc:spChg>
        <pc:picChg chg="del">
          <ac:chgData name="Mayank Pandey" userId="673ee564788effdd" providerId="LiveId" clId="{C5CA93E1-BC64-4E0A-BA67-6623988CB21C}" dt="2021-09-30T18:20:09.288" v="11574" actId="478"/>
          <ac:picMkLst>
            <pc:docMk/>
            <pc:sldMk cId="1396575662" sldId="435"/>
            <ac:picMk id="9" creationId="{7F00BDBF-F05C-4A5B-B928-CA9C4E172EFD}"/>
          </ac:picMkLst>
        </pc:picChg>
      </pc:sldChg>
      <pc:sldChg chg="addSp delSp modSp add mod">
        <pc:chgData name="Mayank Pandey" userId="673ee564788effdd" providerId="LiveId" clId="{C5CA93E1-BC64-4E0A-BA67-6623988CB21C}" dt="2021-09-30T18:21:27.264" v="11597"/>
        <pc:sldMkLst>
          <pc:docMk/>
          <pc:sldMk cId="748164328" sldId="436"/>
        </pc:sldMkLst>
        <pc:spChg chg="mod">
          <ac:chgData name="Mayank Pandey" userId="673ee564788effdd" providerId="LiveId" clId="{C5CA93E1-BC64-4E0A-BA67-6623988CB21C}" dt="2021-09-30T18:21:27.264" v="11597"/>
          <ac:spMkLst>
            <pc:docMk/>
            <pc:sldMk cId="748164328" sldId="436"/>
            <ac:spMk id="2" creationId="{0F02F8DF-4886-40DC-A5E0-2650C907D5EC}"/>
          </ac:spMkLst>
        </pc:spChg>
        <pc:spChg chg="del">
          <ac:chgData name="Mayank Pandey" userId="673ee564788effdd" providerId="LiveId" clId="{C5CA93E1-BC64-4E0A-BA67-6623988CB21C}" dt="2021-09-30T18:21:14.371" v="11591" actId="478"/>
          <ac:spMkLst>
            <pc:docMk/>
            <pc:sldMk cId="748164328" sldId="436"/>
            <ac:spMk id="7" creationId="{8B53D72C-DBC5-49C8-B1B9-10057E5C3E2B}"/>
          </ac:spMkLst>
        </pc:spChg>
        <pc:picChg chg="add mod">
          <ac:chgData name="Mayank Pandey" userId="673ee564788effdd" providerId="LiveId" clId="{C5CA93E1-BC64-4E0A-BA67-6623988CB21C}" dt="2021-09-30T18:21:19.201" v="11592"/>
          <ac:picMkLst>
            <pc:docMk/>
            <pc:sldMk cId="748164328" sldId="436"/>
            <ac:picMk id="6" creationId="{E380D492-DA63-40F7-8BB6-82E4F3729CB4}"/>
          </ac:picMkLst>
        </pc:picChg>
      </pc:sldChg>
      <pc:sldChg chg="modSp add mod">
        <pc:chgData name="Mayank Pandey" userId="673ee564788effdd" providerId="LiveId" clId="{C5CA93E1-BC64-4E0A-BA67-6623988CB21C}" dt="2021-09-30T18:22:25.838" v="11612" actId="1076"/>
        <pc:sldMkLst>
          <pc:docMk/>
          <pc:sldMk cId="1137841847" sldId="437"/>
        </pc:sldMkLst>
        <pc:spChg chg="mod">
          <ac:chgData name="Mayank Pandey" userId="673ee564788effdd" providerId="LiveId" clId="{C5CA93E1-BC64-4E0A-BA67-6623988CB21C}" dt="2021-09-30T18:21:40.292" v="11600"/>
          <ac:spMkLst>
            <pc:docMk/>
            <pc:sldMk cId="1137841847" sldId="437"/>
            <ac:spMk id="2" creationId="{0F02F8DF-4886-40DC-A5E0-2650C907D5EC}"/>
          </ac:spMkLst>
        </pc:spChg>
        <pc:spChg chg="mod">
          <ac:chgData name="Mayank Pandey" userId="673ee564788effdd" providerId="LiveId" clId="{C5CA93E1-BC64-4E0A-BA67-6623988CB21C}" dt="2021-09-30T18:22:25.838" v="11612" actId="1076"/>
          <ac:spMkLst>
            <pc:docMk/>
            <pc:sldMk cId="1137841847" sldId="437"/>
            <ac:spMk id="7" creationId="{8B53D72C-DBC5-49C8-B1B9-10057E5C3E2B}"/>
          </ac:spMkLst>
        </pc:spChg>
      </pc:sldChg>
      <pc:sldChg chg="modSp add mod">
        <pc:chgData name="Mayank Pandey" userId="673ee564788effdd" providerId="LiveId" clId="{C5CA93E1-BC64-4E0A-BA67-6623988CB21C}" dt="2021-09-30T18:24:58.117" v="11643" actId="113"/>
        <pc:sldMkLst>
          <pc:docMk/>
          <pc:sldMk cId="2321569152" sldId="438"/>
        </pc:sldMkLst>
        <pc:spChg chg="mod">
          <ac:chgData name="Mayank Pandey" userId="673ee564788effdd" providerId="LiveId" clId="{C5CA93E1-BC64-4E0A-BA67-6623988CB21C}" dt="2021-09-30T18:23:35.158" v="11625" actId="20577"/>
          <ac:spMkLst>
            <pc:docMk/>
            <pc:sldMk cId="2321569152" sldId="438"/>
            <ac:spMk id="2" creationId="{0F02F8DF-4886-40DC-A5E0-2650C907D5EC}"/>
          </ac:spMkLst>
        </pc:spChg>
        <pc:spChg chg="mod">
          <ac:chgData name="Mayank Pandey" userId="673ee564788effdd" providerId="LiveId" clId="{C5CA93E1-BC64-4E0A-BA67-6623988CB21C}" dt="2021-09-30T18:24:58.117" v="11643" actId="113"/>
          <ac:spMkLst>
            <pc:docMk/>
            <pc:sldMk cId="2321569152" sldId="438"/>
            <ac:spMk id="7" creationId="{8B53D72C-DBC5-49C8-B1B9-10057E5C3E2B}"/>
          </ac:spMkLst>
        </pc:spChg>
      </pc:sldChg>
      <pc:sldChg chg="delSp modSp add mod">
        <pc:chgData name="Mayank Pandey" userId="673ee564788effdd" providerId="LiveId" clId="{C5CA93E1-BC64-4E0A-BA67-6623988CB21C}" dt="2021-09-30T22:39:07.592" v="12164" actId="5793"/>
        <pc:sldMkLst>
          <pc:docMk/>
          <pc:sldMk cId="1089450574" sldId="439"/>
        </pc:sldMkLst>
        <pc:spChg chg="mod">
          <ac:chgData name="Mayank Pandey" userId="673ee564788effdd" providerId="LiveId" clId="{C5CA93E1-BC64-4E0A-BA67-6623988CB21C}" dt="2021-09-30T22:37:52.909" v="11986" actId="20577"/>
          <ac:spMkLst>
            <pc:docMk/>
            <pc:sldMk cId="1089450574" sldId="439"/>
            <ac:spMk id="2" creationId="{0F02F8DF-4886-40DC-A5E0-2650C907D5EC}"/>
          </ac:spMkLst>
        </pc:spChg>
        <pc:spChg chg="mod">
          <ac:chgData name="Mayank Pandey" userId="673ee564788effdd" providerId="LiveId" clId="{C5CA93E1-BC64-4E0A-BA67-6623988CB21C}" dt="2021-09-30T22:39:07.592" v="12164" actId="5793"/>
          <ac:spMkLst>
            <pc:docMk/>
            <pc:sldMk cId="1089450574" sldId="439"/>
            <ac:spMk id="3" creationId="{B883795B-C411-43A9-900F-E9BD4E952CF7}"/>
          </ac:spMkLst>
        </pc:spChg>
        <pc:picChg chg="del">
          <ac:chgData name="Mayank Pandey" userId="673ee564788effdd" providerId="LiveId" clId="{C5CA93E1-BC64-4E0A-BA67-6623988CB21C}" dt="2021-09-30T22:37:55.084" v="11987" actId="478"/>
          <ac:picMkLst>
            <pc:docMk/>
            <pc:sldMk cId="1089450574" sldId="439"/>
            <ac:picMk id="7" creationId="{4BCBB80F-590C-4EA0-8F83-1CDB685A0A23}"/>
          </ac:picMkLst>
        </pc:picChg>
      </pc:sldChg>
      <pc:sldChg chg="addSp delSp modSp add mod">
        <pc:chgData name="Mayank Pandey" userId="673ee564788effdd" providerId="LiveId" clId="{C5CA93E1-BC64-4E0A-BA67-6623988CB21C}" dt="2021-10-01T15:04:03.341" v="12226" actId="1076"/>
        <pc:sldMkLst>
          <pc:docMk/>
          <pc:sldMk cId="3217480113" sldId="440"/>
        </pc:sldMkLst>
        <pc:spChg chg="mod">
          <ac:chgData name="Mayank Pandey" userId="673ee564788effdd" providerId="LiveId" clId="{C5CA93E1-BC64-4E0A-BA67-6623988CB21C}" dt="2021-10-01T15:03:53.123" v="12225" actId="14100"/>
          <ac:spMkLst>
            <pc:docMk/>
            <pc:sldMk cId="3217480113" sldId="440"/>
            <ac:spMk id="2" creationId="{0F02F8DF-4886-40DC-A5E0-2650C907D5EC}"/>
          </ac:spMkLst>
        </pc:spChg>
        <pc:spChg chg="del">
          <ac:chgData name="Mayank Pandey" userId="673ee564788effdd" providerId="LiveId" clId="{C5CA93E1-BC64-4E0A-BA67-6623988CB21C}" dt="2021-10-01T15:03:19.952" v="12216" actId="478"/>
          <ac:spMkLst>
            <pc:docMk/>
            <pc:sldMk cId="3217480113" sldId="440"/>
            <ac:spMk id="3" creationId="{B883795B-C411-43A9-900F-E9BD4E952CF7}"/>
          </ac:spMkLst>
        </pc:spChg>
        <pc:spChg chg="add del mod">
          <ac:chgData name="Mayank Pandey" userId="673ee564788effdd" providerId="LiveId" clId="{C5CA93E1-BC64-4E0A-BA67-6623988CB21C}" dt="2021-10-01T15:03:21.606" v="12217" actId="478"/>
          <ac:spMkLst>
            <pc:docMk/>
            <pc:sldMk cId="3217480113" sldId="440"/>
            <ac:spMk id="7" creationId="{7E39958D-B613-4C01-8BC7-5B1E17AD2B7B}"/>
          </ac:spMkLst>
        </pc:spChg>
        <pc:picChg chg="add mod">
          <ac:chgData name="Mayank Pandey" userId="673ee564788effdd" providerId="LiveId" clId="{C5CA93E1-BC64-4E0A-BA67-6623988CB21C}" dt="2021-10-01T15:04:03.341" v="12226" actId="1076"/>
          <ac:picMkLst>
            <pc:docMk/>
            <pc:sldMk cId="3217480113" sldId="440"/>
            <ac:picMk id="1026" creationId="{BA26B5B0-2D89-4A42-805D-E3EDE599B8CD}"/>
          </ac:picMkLst>
        </pc:picChg>
      </pc:sldChg>
      <pc:sldChg chg="addSp delSp modSp add mod ord">
        <pc:chgData name="Mayank Pandey" userId="673ee564788effdd" providerId="LiveId" clId="{C5CA93E1-BC64-4E0A-BA67-6623988CB21C}" dt="2021-10-01T16:04:30.004" v="12274"/>
        <pc:sldMkLst>
          <pc:docMk/>
          <pc:sldMk cId="3180534107" sldId="441"/>
        </pc:sldMkLst>
        <pc:spChg chg="mod">
          <ac:chgData name="Mayank Pandey" userId="673ee564788effdd" providerId="LiveId" clId="{C5CA93E1-BC64-4E0A-BA67-6623988CB21C}" dt="2021-10-01T15:05:23.119" v="12271" actId="14100"/>
          <ac:spMkLst>
            <pc:docMk/>
            <pc:sldMk cId="3180534107" sldId="441"/>
            <ac:spMk id="2" creationId="{0F02F8DF-4886-40DC-A5E0-2650C907D5EC}"/>
          </ac:spMkLst>
        </pc:spChg>
        <pc:spChg chg="del">
          <ac:chgData name="Mayank Pandey" userId="673ee564788effdd" providerId="LiveId" clId="{C5CA93E1-BC64-4E0A-BA67-6623988CB21C}" dt="2021-10-01T15:04:29.159" v="12262" actId="478"/>
          <ac:spMkLst>
            <pc:docMk/>
            <pc:sldMk cId="3180534107" sldId="441"/>
            <ac:spMk id="3" creationId="{B883795B-C411-43A9-900F-E9BD4E952CF7}"/>
          </ac:spMkLst>
        </pc:spChg>
        <pc:spChg chg="add del mod">
          <ac:chgData name="Mayank Pandey" userId="673ee564788effdd" providerId="LiveId" clId="{C5CA93E1-BC64-4E0A-BA67-6623988CB21C}" dt="2021-10-01T15:04:30.759" v="12263" actId="478"/>
          <ac:spMkLst>
            <pc:docMk/>
            <pc:sldMk cId="3180534107" sldId="441"/>
            <ac:spMk id="7" creationId="{BDAF6F2A-070A-467F-8E46-2BD1F30FD175}"/>
          </ac:spMkLst>
        </pc:spChg>
        <pc:picChg chg="add mod">
          <ac:chgData name="Mayank Pandey" userId="673ee564788effdd" providerId="LiveId" clId="{C5CA93E1-BC64-4E0A-BA67-6623988CB21C}" dt="2021-10-01T15:05:31.485" v="12272" actId="1076"/>
          <ac:picMkLst>
            <pc:docMk/>
            <pc:sldMk cId="3180534107" sldId="441"/>
            <ac:picMk id="2050" creationId="{E95DFC62-2C88-421F-8F10-8768B2AD34B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573D33-1715-5546-BEA8-E66D52D9E898}" type="doc">
      <dgm:prSet loTypeId="urn:microsoft.com/office/officeart/2005/8/layout/chevron1" loCatId="" qsTypeId="urn:microsoft.com/office/officeart/2005/8/quickstyle/simple1" qsCatId="simple" csTypeId="urn:microsoft.com/office/officeart/2005/8/colors/accent1_2" csCatId="accent1" phldr="1"/>
      <dgm:spPr/>
    </dgm:pt>
    <dgm:pt modelId="{51E0E445-17D1-3A46-AE9F-7AFEC8741688}">
      <dgm:prSet phldrT="[Text]" custT="1"/>
      <dgm:spPr>
        <a:solidFill>
          <a:schemeClr val="accent2">
            <a:lumMod val="40000"/>
            <a:lumOff val="60000"/>
            <a:alpha val="72941"/>
          </a:schemeClr>
        </a:solidFill>
      </dgm:spPr>
      <dgm:t>
        <a:bodyPr/>
        <a:lstStyle/>
        <a:p>
          <a:r>
            <a:rPr lang="en-US" sz="2000" dirty="0">
              <a:solidFill>
                <a:schemeClr val="accent2">
                  <a:lumMod val="25000"/>
                </a:schemeClr>
              </a:solidFill>
            </a:rPr>
            <a:t>Launch configuration and launch templates</a:t>
          </a:r>
        </a:p>
      </dgm:t>
    </dgm:pt>
    <dgm:pt modelId="{32A19653-3481-584D-9FCA-27BC9683D38C}" type="parTrans" cxnId="{394B78CC-775C-394E-9B22-5CF4785D2C3A}">
      <dgm:prSet/>
      <dgm:spPr/>
      <dgm:t>
        <a:bodyPr/>
        <a:lstStyle/>
        <a:p>
          <a:endParaRPr lang="en-US" sz="1400">
            <a:solidFill>
              <a:schemeClr val="accent2">
                <a:lumMod val="25000"/>
              </a:schemeClr>
            </a:solidFill>
          </a:endParaRPr>
        </a:p>
      </dgm:t>
    </dgm:pt>
    <dgm:pt modelId="{E6BC478E-1534-3F47-9D88-EFD02C3633B9}" type="sibTrans" cxnId="{394B78CC-775C-394E-9B22-5CF4785D2C3A}">
      <dgm:prSet/>
      <dgm:spPr/>
      <dgm:t>
        <a:bodyPr/>
        <a:lstStyle/>
        <a:p>
          <a:endParaRPr lang="en-US" sz="1400">
            <a:solidFill>
              <a:schemeClr val="accent2">
                <a:lumMod val="25000"/>
              </a:schemeClr>
            </a:solidFill>
          </a:endParaRPr>
        </a:p>
      </dgm:t>
    </dgm:pt>
    <dgm:pt modelId="{644B6EF3-99C9-D549-B4B2-7A843CA3D7FB}">
      <dgm:prSet phldrT="[Text]" custT="1"/>
      <dgm:spPr>
        <a:solidFill>
          <a:schemeClr val="accent2">
            <a:lumMod val="60000"/>
            <a:lumOff val="40000"/>
            <a:alpha val="76078"/>
          </a:schemeClr>
        </a:solidFill>
      </dgm:spPr>
      <dgm:t>
        <a:bodyPr/>
        <a:lstStyle/>
        <a:p>
          <a:r>
            <a:rPr lang="en-US" sz="2000" dirty="0">
              <a:solidFill>
                <a:schemeClr val="accent2">
                  <a:lumMod val="25000"/>
                </a:schemeClr>
              </a:solidFill>
            </a:rPr>
            <a:t>Amazon EC2 Auto Scaling group</a:t>
          </a:r>
        </a:p>
      </dgm:t>
    </dgm:pt>
    <dgm:pt modelId="{FD6FDC4E-689B-964A-8A2A-D1CFBA7FE1EC}" type="parTrans" cxnId="{9B568E9B-BC0E-0844-9254-F1754F738673}">
      <dgm:prSet/>
      <dgm:spPr/>
      <dgm:t>
        <a:bodyPr/>
        <a:lstStyle/>
        <a:p>
          <a:endParaRPr lang="en-US" sz="1400">
            <a:solidFill>
              <a:schemeClr val="accent2">
                <a:lumMod val="25000"/>
              </a:schemeClr>
            </a:solidFill>
          </a:endParaRPr>
        </a:p>
      </dgm:t>
    </dgm:pt>
    <dgm:pt modelId="{959CE7CE-E898-974E-88D8-97D5805D3C70}" type="sibTrans" cxnId="{9B568E9B-BC0E-0844-9254-F1754F738673}">
      <dgm:prSet/>
      <dgm:spPr/>
      <dgm:t>
        <a:bodyPr/>
        <a:lstStyle/>
        <a:p>
          <a:endParaRPr lang="en-US" sz="1400">
            <a:solidFill>
              <a:schemeClr val="accent2">
                <a:lumMod val="25000"/>
              </a:schemeClr>
            </a:solidFill>
          </a:endParaRPr>
        </a:p>
      </dgm:t>
    </dgm:pt>
    <dgm:pt modelId="{293CDF39-E353-EC40-B401-B5EB9925D499}">
      <dgm:prSet phldrT="[Text]" custT="1"/>
      <dgm:spPr>
        <a:solidFill>
          <a:schemeClr val="accent2">
            <a:lumMod val="75000"/>
            <a:alpha val="74902"/>
          </a:schemeClr>
        </a:solidFill>
      </dgm:spPr>
      <dgm:t>
        <a:bodyPr/>
        <a:lstStyle/>
        <a:p>
          <a:r>
            <a:rPr lang="en-US" sz="2000" dirty="0">
              <a:solidFill>
                <a:schemeClr val="accent2">
                  <a:lumMod val="25000"/>
                </a:schemeClr>
              </a:solidFill>
            </a:rPr>
            <a:t>Auto scaling policy</a:t>
          </a:r>
        </a:p>
      </dgm:t>
    </dgm:pt>
    <dgm:pt modelId="{05C7F526-E95C-6B4F-93D8-EEFB55B3A9DC}" type="parTrans" cxnId="{64465A0B-353D-3541-A816-145A0D05F3B6}">
      <dgm:prSet/>
      <dgm:spPr/>
      <dgm:t>
        <a:bodyPr/>
        <a:lstStyle/>
        <a:p>
          <a:endParaRPr lang="en-US" sz="1400">
            <a:solidFill>
              <a:schemeClr val="accent2">
                <a:lumMod val="25000"/>
              </a:schemeClr>
            </a:solidFill>
          </a:endParaRPr>
        </a:p>
      </dgm:t>
    </dgm:pt>
    <dgm:pt modelId="{E9308613-BEA2-644E-947B-0BA7600D4A25}" type="sibTrans" cxnId="{64465A0B-353D-3541-A816-145A0D05F3B6}">
      <dgm:prSet/>
      <dgm:spPr/>
      <dgm:t>
        <a:bodyPr/>
        <a:lstStyle/>
        <a:p>
          <a:endParaRPr lang="en-US" sz="1400">
            <a:solidFill>
              <a:schemeClr val="accent2">
                <a:lumMod val="25000"/>
              </a:schemeClr>
            </a:solidFill>
          </a:endParaRPr>
        </a:p>
      </dgm:t>
    </dgm:pt>
    <dgm:pt modelId="{0F242308-6418-7744-ABF4-6D2E47B05848}" type="pres">
      <dgm:prSet presAssocID="{8C573D33-1715-5546-BEA8-E66D52D9E898}" presName="Name0" presStyleCnt="0">
        <dgm:presLayoutVars>
          <dgm:dir/>
          <dgm:animLvl val="lvl"/>
          <dgm:resizeHandles val="exact"/>
        </dgm:presLayoutVars>
      </dgm:prSet>
      <dgm:spPr/>
    </dgm:pt>
    <dgm:pt modelId="{80FD51B8-5226-8B40-887A-AE14E2C1C26B}" type="pres">
      <dgm:prSet presAssocID="{51E0E445-17D1-3A46-AE9F-7AFEC8741688}" presName="parTxOnly" presStyleLbl="node1" presStyleIdx="0" presStyleCnt="3" custLinFactNeighborX="21177">
        <dgm:presLayoutVars>
          <dgm:chMax val="0"/>
          <dgm:chPref val="0"/>
          <dgm:bulletEnabled val="1"/>
        </dgm:presLayoutVars>
      </dgm:prSet>
      <dgm:spPr/>
    </dgm:pt>
    <dgm:pt modelId="{B676A529-6D4B-114B-BF5F-7826571E6856}" type="pres">
      <dgm:prSet presAssocID="{E6BC478E-1534-3F47-9D88-EFD02C3633B9}" presName="parTxOnlySpace" presStyleCnt="0"/>
      <dgm:spPr/>
    </dgm:pt>
    <dgm:pt modelId="{07E99718-7C38-F246-BE44-7092538686AB}" type="pres">
      <dgm:prSet presAssocID="{644B6EF3-99C9-D549-B4B2-7A843CA3D7FB}" presName="parTxOnly" presStyleLbl="node1" presStyleIdx="1" presStyleCnt="3">
        <dgm:presLayoutVars>
          <dgm:chMax val="0"/>
          <dgm:chPref val="0"/>
          <dgm:bulletEnabled val="1"/>
        </dgm:presLayoutVars>
      </dgm:prSet>
      <dgm:spPr/>
    </dgm:pt>
    <dgm:pt modelId="{196E5C3A-1174-8D45-B899-A826DB631B57}" type="pres">
      <dgm:prSet presAssocID="{959CE7CE-E898-974E-88D8-97D5805D3C70}" presName="parTxOnlySpace" presStyleCnt="0"/>
      <dgm:spPr/>
    </dgm:pt>
    <dgm:pt modelId="{C8F0AA09-EC4E-AA4E-AEB0-4D6671C18E7D}" type="pres">
      <dgm:prSet presAssocID="{293CDF39-E353-EC40-B401-B5EB9925D499}" presName="parTxOnly" presStyleLbl="node1" presStyleIdx="2" presStyleCnt="3">
        <dgm:presLayoutVars>
          <dgm:chMax val="0"/>
          <dgm:chPref val="0"/>
          <dgm:bulletEnabled val="1"/>
        </dgm:presLayoutVars>
      </dgm:prSet>
      <dgm:spPr/>
    </dgm:pt>
  </dgm:ptLst>
  <dgm:cxnLst>
    <dgm:cxn modelId="{64465A0B-353D-3541-A816-145A0D05F3B6}" srcId="{8C573D33-1715-5546-BEA8-E66D52D9E898}" destId="{293CDF39-E353-EC40-B401-B5EB9925D499}" srcOrd="2" destOrd="0" parTransId="{05C7F526-E95C-6B4F-93D8-EEFB55B3A9DC}" sibTransId="{E9308613-BEA2-644E-947B-0BA7600D4A25}"/>
    <dgm:cxn modelId="{571D8939-14F3-4449-BB40-5AE82DAD4BF6}" type="presOf" srcId="{8C573D33-1715-5546-BEA8-E66D52D9E898}" destId="{0F242308-6418-7744-ABF4-6D2E47B05848}" srcOrd="0" destOrd="0" presId="urn:microsoft.com/office/officeart/2005/8/layout/chevron1"/>
    <dgm:cxn modelId="{BDA4FF3E-50AB-AF46-B9E9-E2EE6267046D}" type="presOf" srcId="{51E0E445-17D1-3A46-AE9F-7AFEC8741688}" destId="{80FD51B8-5226-8B40-887A-AE14E2C1C26B}" srcOrd="0" destOrd="0" presId="urn:microsoft.com/office/officeart/2005/8/layout/chevron1"/>
    <dgm:cxn modelId="{9B568E9B-BC0E-0844-9254-F1754F738673}" srcId="{8C573D33-1715-5546-BEA8-E66D52D9E898}" destId="{644B6EF3-99C9-D549-B4B2-7A843CA3D7FB}" srcOrd="1" destOrd="0" parTransId="{FD6FDC4E-689B-964A-8A2A-D1CFBA7FE1EC}" sibTransId="{959CE7CE-E898-974E-88D8-97D5805D3C70}"/>
    <dgm:cxn modelId="{394B78CC-775C-394E-9B22-5CF4785D2C3A}" srcId="{8C573D33-1715-5546-BEA8-E66D52D9E898}" destId="{51E0E445-17D1-3A46-AE9F-7AFEC8741688}" srcOrd="0" destOrd="0" parTransId="{32A19653-3481-584D-9FCA-27BC9683D38C}" sibTransId="{E6BC478E-1534-3F47-9D88-EFD02C3633B9}"/>
    <dgm:cxn modelId="{B0F6B5D9-0C85-8D4E-A7B6-88AB6B9EEC69}" type="presOf" srcId="{293CDF39-E353-EC40-B401-B5EB9925D499}" destId="{C8F0AA09-EC4E-AA4E-AEB0-4D6671C18E7D}" srcOrd="0" destOrd="0" presId="urn:microsoft.com/office/officeart/2005/8/layout/chevron1"/>
    <dgm:cxn modelId="{AF8059F0-3FEA-774B-870D-7EABC69BB1C5}" type="presOf" srcId="{644B6EF3-99C9-D549-B4B2-7A843CA3D7FB}" destId="{07E99718-7C38-F246-BE44-7092538686AB}" srcOrd="0" destOrd="0" presId="urn:microsoft.com/office/officeart/2005/8/layout/chevron1"/>
    <dgm:cxn modelId="{44BFA050-1666-1046-BD0F-1CCDB22B680C}" type="presParOf" srcId="{0F242308-6418-7744-ABF4-6D2E47B05848}" destId="{80FD51B8-5226-8B40-887A-AE14E2C1C26B}" srcOrd="0" destOrd="0" presId="urn:microsoft.com/office/officeart/2005/8/layout/chevron1"/>
    <dgm:cxn modelId="{326621C1-25D5-2F44-9EE3-1EB9595A12A3}" type="presParOf" srcId="{0F242308-6418-7744-ABF4-6D2E47B05848}" destId="{B676A529-6D4B-114B-BF5F-7826571E6856}" srcOrd="1" destOrd="0" presId="urn:microsoft.com/office/officeart/2005/8/layout/chevron1"/>
    <dgm:cxn modelId="{9FDB449E-90DD-2D45-9F31-DB328C339421}" type="presParOf" srcId="{0F242308-6418-7744-ABF4-6D2E47B05848}" destId="{07E99718-7C38-F246-BE44-7092538686AB}" srcOrd="2" destOrd="0" presId="urn:microsoft.com/office/officeart/2005/8/layout/chevron1"/>
    <dgm:cxn modelId="{21C7327C-3300-834C-AB18-8A4BABE19816}" type="presParOf" srcId="{0F242308-6418-7744-ABF4-6D2E47B05848}" destId="{196E5C3A-1174-8D45-B899-A826DB631B57}" srcOrd="3" destOrd="0" presId="urn:microsoft.com/office/officeart/2005/8/layout/chevron1"/>
    <dgm:cxn modelId="{2231C163-7DB1-A841-ACAD-B919CC5E591F}" type="presParOf" srcId="{0F242308-6418-7744-ABF4-6D2E47B05848}" destId="{C8F0AA09-EC4E-AA4E-AEB0-4D6671C18E7D}"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D51B8-5226-8B40-887A-AE14E2C1C26B}">
      <dsp:nvSpPr>
        <dsp:cNvPr id="0" name=""/>
        <dsp:cNvSpPr/>
      </dsp:nvSpPr>
      <dsp:spPr>
        <a:xfrm>
          <a:off x="89029" y="0"/>
          <a:ext cx="4047199" cy="1486231"/>
        </a:xfrm>
        <a:prstGeom prst="chevron">
          <a:avLst/>
        </a:prstGeom>
        <a:solidFill>
          <a:schemeClr val="accent2">
            <a:lumMod val="40000"/>
            <a:lumOff val="60000"/>
            <a:alpha val="72941"/>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2">
                  <a:lumMod val="25000"/>
                </a:schemeClr>
              </a:solidFill>
            </a:rPr>
            <a:t>Launch configuration and launch templates</a:t>
          </a:r>
        </a:p>
      </dsp:txBody>
      <dsp:txXfrm>
        <a:off x="832145" y="0"/>
        <a:ext cx="2560968" cy="1486231"/>
      </dsp:txXfrm>
    </dsp:sp>
    <dsp:sp modelId="{07E99718-7C38-F246-BE44-7092538686AB}">
      <dsp:nvSpPr>
        <dsp:cNvPr id="0" name=""/>
        <dsp:cNvSpPr/>
      </dsp:nvSpPr>
      <dsp:spPr>
        <a:xfrm>
          <a:off x="3645801" y="0"/>
          <a:ext cx="4047199" cy="1486231"/>
        </a:xfrm>
        <a:prstGeom prst="chevron">
          <a:avLst/>
        </a:prstGeom>
        <a:solidFill>
          <a:schemeClr val="accent2">
            <a:lumMod val="60000"/>
            <a:lumOff val="40000"/>
            <a:alpha val="76078"/>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2">
                  <a:lumMod val="25000"/>
                </a:schemeClr>
              </a:solidFill>
            </a:rPr>
            <a:t>Amazon EC2 Auto Scaling group</a:t>
          </a:r>
        </a:p>
      </dsp:txBody>
      <dsp:txXfrm>
        <a:off x="4388917" y="0"/>
        <a:ext cx="2560968" cy="1486231"/>
      </dsp:txXfrm>
    </dsp:sp>
    <dsp:sp modelId="{C8F0AA09-EC4E-AA4E-AEB0-4D6671C18E7D}">
      <dsp:nvSpPr>
        <dsp:cNvPr id="0" name=""/>
        <dsp:cNvSpPr/>
      </dsp:nvSpPr>
      <dsp:spPr>
        <a:xfrm>
          <a:off x="7288280" y="0"/>
          <a:ext cx="4047199" cy="1486231"/>
        </a:xfrm>
        <a:prstGeom prst="chevron">
          <a:avLst/>
        </a:prstGeom>
        <a:solidFill>
          <a:schemeClr val="accent2">
            <a:lumMod val="75000"/>
            <a:alpha val="74902"/>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accent2">
                  <a:lumMod val="25000"/>
                </a:schemeClr>
              </a:solidFill>
            </a:rPr>
            <a:t>Auto scaling policy</a:t>
          </a:r>
        </a:p>
      </dsp:txBody>
      <dsp:txXfrm>
        <a:off x="8031396" y="0"/>
        <a:ext cx="2560968" cy="148623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06D5B-2DD2-4A6F-B4AB-213F37A8CE19}" type="datetimeFigureOut">
              <a:rPr lang="en-US" smtClean="0"/>
              <a:t>9/19/2022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E61EF4-7E22-4474-8909-1E4F5A122A86}" type="slidenum">
              <a:rPr lang="en-US" smtClean="0"/>
              <a:t>‹#›</a:t>
            </a:fld>
            <a:endParaRPr lang="en-US"/>
          </a:p>
        </p:txBody>
      </p:sp>
    </p:spTree>
    <p:extLst>
      <p:ext uri="{BB962C8B-B14F-4D97-AF65-F5344CB8AC3E}">
        <p14:creationId xmlns:p14="http://schemas.microsoft.com/office/powerpoint/2010/main" val="2005825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6BC99-0C88-4DD2-8BBC-24D6DD117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79B63C-AEA8-4046-84B6-CC077382B8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296285-F646-4394-8BDC-BCDFBB259D68}"/>
              </a:ext>
            </a:extLst>
          </p:cNvPr>
          <p:cNvSpPr>
            <a:spLocks noGrp="1"/>
          </p:cNvSpPr>
          <p:nvPr>
            <p:ph type="dt" sz="half" idx="10"/>
          </p:nvPr>
        </p:nvSpPr>
        <p:spPr/>
        <p:txBody>
          <a:bodyPr/>
          <a:lstStyle/>
          <a:p>
            <a:fld id="{4DBABBFA-7122-4A34-B4A5-DCC4A73DEC70}" type="datetime1">
              <a:rPr lang="en-US" smtClean="0"/>
              <a:t>9/19/2022</a:t>
            </a:fld>
            <a:endParaRPr lang="en-US"/>
          </a:p>
        </p:txBody>
      </p:sp>
      <p:sp>
        <p:nvSpPr>
          <p:cNvPr id="5" name="Footer Placeholder 4">
            <a:extLst>
              <a:ext uri="{FF2B5EF4-FFF2-40B4-BE49-F238E27FC236}">
                <a16:creationId xmlns:a16="http://schemas.microsoft.com/office/drawing/2014/main" id="{051DA8A7-332F-4B61-AFF1-E026CBF7CDE1}"/>
              </a:ext>
            </a:extLst>
          </p:cNvPr>
          <p:cNvSpPr>
            <a:spLocks noGrp="1"/>
          </p:cNvSpPr>
          <p:nvPr>
            <p:ph type="ftr" sz="quarter" idx="11"/>
          </p:nvPr>
        </p:nvSpPr>
        <p:spPr/>
        <p:txBody>
          <a:bodyPr/>
          <a:lstStyle/>
          <a:p>
            <a:r>
              <a:rPr lang="en-US"/>
              <a:t>AWS Cloud Bootcamp - prepared &amp; delivered by Mayank</a:t>
            </a:r>
          </a:p>
        </p:txBody>
      </p:sp>
      <p:sp>
        <p:nvSpPr>
          <p:cNvPr id="6" name="Slide Number Placeholder 5">
            <a:extLst>
              <a:ext uri="{FF2B5EF4-FFF2-40B4-BE49-F238E27FC236}">
                <a16:creationId xmlns:a16="http://schemas.microsoft.com/office/drawing/2014/main" id="{6BECBC8B-39BE-4FF8-BBA1-C85528113929}"/>
              </a:ext>
            </a:extLst>
          </p:cNvPr>
          <p:cNvSpPr>
            <a:spLocks noGrp="1"/>
          </p:cNvSpPr>
          <p:nvPr>
            <p:ph type="sldNum" sz="quarter" idx="12"/>
          </p:nvPr>
        </p:nvSpPr>
        <p:spPr/>
        <p:txBody>
          <a:bodyPr/>
          <a:lstStyle/>
          <a:p>
            <a:fld id="{D1652A40-3AEF-4B9E-A046-879615567359}" type="slidenum">
              <a:rPr lang="en-US" smtClean="0"/>
              <a:t>‹#›</a:t>
            </a:fld>
            <a:endParaRPr lang="en-US"/>
          </a:p>
        </p:txBody>
      </p:sp>
    </p:spTree>
    <p:extLst>
      <p:ext uri="{BB962C8B-B14F-4D97-AF65-F5344CB8AC3E}">
        <p14:creationId xmlns:p14="http://schemas.microsoft.com/office/powerpoint/2010/main" val="529127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FAE0-BACC-487C-A63D-0E15FD22E7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72B5C3-4816-49A9-9206-42A77E764A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A69187-373C-4B13-B7C9-B8A9DFC31CCC}"/>
              </a:ext>
            </a:extLst>
          </p:cNvPr>
          <p:cNvSpPr>
            <a:spLocks noGrp="1"/>
          </p:cNvSpPr>
          <p:nvPr>
            <p:ph type="dt" sz="half" idx="10"/>
          </p:nvPr>
        </p:nvSpPr>
        <p:spPr/>
        <p:txBody>
          <a:bodyPr/>
          <a:lstStyle/>
          <a:p>
            <a:fld id="{F0C960F4-CAE2-480A-BE76-EDB23F719AB0}" type="datetime1">
              <a:rPr lang="en-US" smtClean="0"/>
              <a:t>9/19/2022</a:t>
            </a:fld>
            <a:endParaRPr lang="en-US"/>
          </a:p>
        </p:txBody>
      </p:sp>
      <p:sp>
        <p:nvSpPr>
          <p:cNvPr id="5" name="Footer Placeholder 4">
            <a:extLst>
              <a:ext uri="{FF2B5EF4-FFF2-40B4-BE49-F238E27FC236}">
                <a16:creationId xmlns:a16="http://schemas.microsoft.com/office/drawing/2014/main" id="{1EE43507-5EBE-4BA7-848B-4AEEF5CD0020}"/>
              </a:ext>
            </a:extLst>
          </p:cNvPr>
          <p:cNvSpPr>
            <a:spLocks noGrp="1"/>
          </p:cNvSpPr>
          <p:nvPr>
            <p:ph type="ftr" sz="quarter" idx="11"/>
          </p:nvPr>
        </p:nvSpPr>
        <p:spPr/>
        <p:txBody>
          <a:bodyPr/>
          <a:lstStyle/>
          <a:p>
            <a:r>
              <a:rPr lang="en-US"/>
              <a:t>AWS Cloud Bootcamp - prepared &amp; delivered by Mayank</a:t>
            </a:r>
          </a:p>
        </p:txBody>
      </p:sp>
      <p:sp>
        <p:nvSpPr>
          <p:cNvPr id="6" name="Slide Number Placeholder 5">
            <a:extLst>
              <a:ext uri="{FF2B5EF4-FFF2-40B4-BE49-F238E27FC236}">
                <a16:creationId xmlns:a16="http://schemas.microsoft.com/office/drawing/2014/main" id="{3EBE99E7-9625-4CFE-B1D6-244AEF4D44A7}"/>
              </a:ext>
            </a:extLst>
          </p:cNvPr>
          <p:cNvSpPr>
            <a:spLocks noGrp="1"/>
          </p:cNvSpPr>
          <p:nvPr>
            <p:ph type="sldNum" sz="quarter" idx="12"/>
          </p:nvPr>
        </p:nvSpPr>
        <p:spPr/>
        <p:txBody>
          <a:bodyPr/>
          <a:lstStyle/>
          <a:p>
            <a:fld id="{D1652A40-3AEF-4B9E-A046-879615567359}" type="slidenum">
              <a:rPr lang="en-US" smtClean="0"/>
              <a:t>‹#›</a:t>
            </a:fld>
            <a:endParaRPr lang="en-US"/>
          </a:p>
        </p:txBody>
      </p:sp>
    </p:spTree>
    <p:extLst>
      <p:ext uri="{BB962C8B-B14F-4D97-AF65-F5344CB8AC3E}">
        <p14:creationId xmlns:p14="http://schemas.microsoft.com/office/powerpoint/2010/main" val="2328783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B5A03D-2714-4C39-9955-54A35B0957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2765EC-BA77-458D-AC6C-BE3059EAB9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B10D2-F347-4487-9307-4466298744B4}"/>
              </a:ext>
            </a:extLst>
          </p:cNvPr>
          <p:cNvSpPr>
            <a:spLocks noGrp="1"/>
          </p:cNvSpPr>
          <p:nvPr>
            <p:ph type="dt" sz="half" idx="10"/>
          </p:nvPr>
        </p:nvSpPr>
        <p:spPr/>
        <p:txBody>
          <a:bodyPr/>
          <a:lstStyle/>
          <a:p>
            <a:fld id="{C42D45F9-BEE6-4BC0-930A-09301C1EC322}" type="datetime1">
              <a:rPr lang="en-US" smtClean="0"/>
              <a:t>9/19/2022</a:t>
            </a:fld>
            <a:endParaRPr lang="en-US"/>
          </a:p>
        </p:txBody>
      </p:sp>
      <p:sp>
        <p:nvSpPr>
          <p:cNvPr id="5" name="Footer Placeholder 4">
            <a:extLst>
              <a:ext uri="{FF2B5EF4-FFF2-40B4-BE49-F238E27FC236}">
                <a16:creationId xmlns:a16="http://schemas.microsoft.com/office/drawing/2014/main" id="{87ADA2F4-C89C-484A-9DC3-8AC9CD32480D}"/>
              </a:ext>
            </a:extLst>
          </p:cNvPr>
          <p:cNvSpPr>
            <a:spLocks noGrp="1"/>
          </p:cNvSpPr>
          <p:nvPr>
            <p:ph type="ftr" sz="quarter" idx="11"/>
          </p:nvPr>
        </p:nvSpPr>
        <p:spPr/>
        <p:txBody>
          <a:bodyPr/>
          <a:lstStyle/>
          <a:p>
            <a:r>
              <a:rPr lang="en-US"/>
              <a:t>AWS Cloud Bootcamp - prepared &amp; delivered by Mayank</a:t>
            </a:r>
          </a:p>
        </p:txBody>
      </p:sp>
      <p:sp>
        <p:nvSpPr>
          <p:cNvPr id="6" name="Slide Number Placeholder 5">
            <a:extLst>
              <a:ext uri="{FF2B5EF4-FFF2-40B4-BE49-F238E27FC236}">
                <a16:creationId xmlns:a16="http://schemas.microsoft.com/office/drawing/2014/main" id="{5353444A-3AF3-429A-9360-77B7DD04A631}"/>
              </a:ext>
            </a:extLst>
          </p:cNvPr>
          <p:cNvSpPr>
            <a:spLocks noGrp="1"/>
          </p:cNvSpPr>
          <p:nvPr>
            <p:ph type="sldNum" sz="quarter" idx="12"/>
          </p:nvPr>
        </p:nvSpPr>
        <p:spPr/>
        <p:txBody>
          <a:bodyPr/>
          <a:lstStyle/>
          <a:p>
            <a:fld id="{D1652A40-3AEF-4B9E-A046-879615567359}" type="slidenum">
              <a:rPr lang="en-US" smtClean="0"/>
              <a:t>‹#›</a:t>
            </a:fld>
            <a:endParaRPr lang="en-US"/>
          </a:p>
        </p:txBody>
      </p:sp>
    </p:spTree>
    <p:extLst>
      <p:ext uri="{BB962C8B-B14F-4D97-AF65-F5344CB8AC3E}">
        <p14:creationId xmlns:p14="http://schemas.microsoft.com/office/powerpoint/2010/main" val="3836101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3346A-D1C1-4EED-8FFC-B3FAFD999C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08E570-2B3B-4FB1-A5DB-5D0FD2DB4E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05E127-54DD-4379-9F87-0ECA73948241}"/>
              </a:ext>
            </a:extLst>
          </p:cNvPr>
          <p:cNvSpPr>
            <a:spLocks noGrp="1"/>
          </p:cNvSpPr>
          <p:nvPr>
            <p:ph type="dt" sz="half" idx="10"/>
          </p:nvPr>
        </p:nvSpPr>
        <p:spPr/>
        <p:txBody>
          <a:bodyPr/>
          <a:lstStyle/>
          <a:p>
            <a:fld id="{71C30E98-3D09-49C6-9577-B664A566327A}" type="datetime1">
              <a:rPr lang="en-US" smtClean="0"/>
              <a:t>9/19/2022</a:t>
            </a:fld>
            <a:endParaRPr lang="en-US"/>
          </a:p>
        </p:txBody>
      </p:sp>
      <p:sp>
        <p:nvSpPr>
          <p:cNvPr id="5" name="Footer Placeholder 4">
            <a:extLst>
              <a:ext uri="{FF2B5EF4-FFF2-40B4-BE49-F238E27FC236}">
                <a16:creationId xmlns:a16="http://schemas.microsoft.com/office/drawing/2014/main" id="{4945D951-6B29-4411-9DCC-260CB4CF59EF}"/>
              </a:ext>
            </a:extLst>
          </p:cNvPr>
          <p:cNvSpPr>
            <a:spLocks noGrp="1"/>
          </p:cNvSpPr>
          <p:nvPr>
            <p:ph type="ftr" sz="quarter" idx="11"/>
          </p:nvPr>
        </p:nvSpPr>
        <p:spPr/>
        <p:txBody>
          <a:bodyPr/>
          <a:lstStyle/>
          <a:p>
            <a:r>
              <a:rPr lang="en-US"/>
              <a:t>AWS Cloud Bootcamp - prepared &amp; delivered by Mayank</a:t>
            </a:r>
          </a:p>
        </p:txBody>
      </p:sp>
      <p:sp>
        <p:nvSpPr>
          <p:cNvPr id="6" name="Slide Number Placeholder 5">
            <a:extLst>
              <a:ext uri="{FF2B5EF4-FFF2-40B4-BE49-F238E27FC236}">
                <a16:creationId xmlns:a16="http://schemas.microsoft.com/office/drawing/2014/main" id="{1E6C0843-DD4D-4F0E-9817-8ABD1239B4C5}"/>
              </a:ext>
            </a:extLst>
          </p:cNvPr>
          <p:cNvSpPr>
            <a:spLocks noGrp="1"/>
          </p:cNvSpPr>
          <p:nvPr>
            <p:ph type="sldNum" sz="quarter" idx="12"/>
          </p:nvPr>
        </p:nvSpPr>
        <p:spPr/>
        <p:txBody>
          <a:bodyPr/>
          <a:lstStyle/>
          <a:p>
            <a:fld id="{D1652A40-3AEF-4B9E-A046-879615567359}" type="slidenum">
              <a:rPr lang="en-US" smtClean="0"/>
              <a:t>‹#›</a:t>
            </a:fld>
            <a:endParaRPr lang="en-US"/>
          </a:p>
        </p:txBody>
      </p:sp>
    </p:spTree>
    <p:extLst>
      <p:ext uri="{BB962C8B-B14F-4D97-AF65-F5344CB8AC3E}">
        <p14:creationId xmlns:p14="http://schemas.microsoft.com/office/powerpoint/2010/main" val="1485398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E945-3FA6-437D-86BE-6408BCF629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6B56F5-5647-4AF5-8865-ACC7B49961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40B070-B3AE-4B6F-82DC-ED46001A431B}"/>
              </a:ext>
            </a:extLst>
          </p:cNvPr>
          <p:cNvSpPr>
            <a:spLocks noGrp="1"/>
          </p:cNvSpPr>
          <p:nvPr>
            <p:ph type="dt" sz="half" idx="10"/>
          </p:nvPr>
        </p:nvSpPr>
        <p:spPr/>
        <p:txBody>
          <a:bodyPr/>
          <a:lstStyle/>
          <a:p>
            <a:fld id="{AFA587F4-80CD-4998-AC97-358D18E6DC64}" type="datetime1">
              <a:rPr lang="en-US" smtClean="0"/>
              <a:t>9/19/2022</a:t>
            </a:fld>
            <a:endParaRPr lang="en-US"/>
          </a:p>
        </p:txBody>
      </p:sp>
      <p:sp>
        <p:nvSpPr>
          <p:cNvPr id="5" name="Footer Placeholder 4">
            <a:extLst>
              <a:ext uri="{FF2B5EF4-FFF2-40B4-BE49-F238E27FC236}">
                <a16:creationId xmlns:a16="http://schemas.microsoft.com/office/drawing/2014/main" id="{3512290A-1168-4C2C-80F3-CCB21F59610A}"/>
              </a:ext>
            </a:extLst>
          </p:cNvPr>
          <p:cNvSpPr>
            <a:spLocks noGrp="1"/>
          </p:cNvSpPr>
          <p:nvPr>
            <p:ph type="ftr" sz="quarter" idx="11"/>
          </p:nvPr>
        </p:nvSpPr>
        <p:spPr/>
        <p:txBody>
          <a:bodyPr/>
          <a:lstStyle/>
          <a:p>
            <a:r>
              <a:rPr lang="en-US"/>
              <a:t>AWS Cloud Bootcamp - prepared &amp; delivered by Mayank</a:t>
            </a:r>
          </a:p>
        </p:txBody>
      </p:sp>
      <p:sp>
        <p:nvSpPr>
          <p:cNvPr id="6" name="Slide Number Placeholder 5">
            <a:extLst>
              <a:ext uri="{FF2B5EF4-FFF2-40B4-BE49-F238E27FC236}">
                <a16:creationId xmlns:a16="http://schemas.microsoft.com/office/drawing/2014/main" id="{010F2155-AB2B-407C-ABCD-B66DEE4483B3}"/>
              </a:ext>
            </a:extLst>
          </p:cNvPr>
          <p:cNvSpPr>
            <a:spLocks noGrp="1"/>
          </p:cNvSpPr>
          <p:nvPr>
            <p:ph type="sldNum" sz="quarter" idx="12"/>
          </p:nvPr>
        </p:nvSpPr>
        <p:spPr/>
        <p:txBody>
          <a:bodyPr/>
          <a:lstStyle/>
          <a:p>
            <a:fld id="{D1652A40-3AEF-4B9E-A046-879615567359}" type="slidenum">
              <a:rPr lang="en-US" smtClean="0"/>
              <a:t>‹#›</a:t>
            </a:fld>
            <a:endParaRPr lang="en-US"/>
          </a:p>
        </p:txBody>
      </p:sp>
    </p:spTree>
    <p:extLst>
      <p:ext uri="{BB962C8B-B14F-4D97-AF65-F5344CB8AC3E}">
        <p14:creationId xmlns:p14="http://schemas.microsoft.com/office/powerpoint/2010/main" val="2988077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22BE-D7B3-49C7-9634-BFC23BEE89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2647CC-DD97-4C7A-8A2B-A569B9342E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25F25E-5B37-4562-8582-E3E1169E24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D41105-AEE8-4089-8CEA-44F8CD0F8D94}"/>
              </a:ext>
            </a:extLst>
          </p:cNvPr>
          <p:cNvSpPr>
            <a:spLocks noGrp="1"/>
          </p:cNvSpPr>
          <p:nvPr>
            <p:ph type="dt" sz="half" idx="10"/>
          </p:nvPr>
        </p:nvSpPr>
        <p:spPr/>
        <p:txBody>
          <a:bodyPr/>
          <a:lstStyle/>
          <a:p>
            <a:fld id="{D57C9BAC-51DE-455E-9779-D06EF698F900}" type="datetime1">
              <a:rPr lang="en-US" smtClean="0"/>
              <a:t>9/19/2022</a:t>
            </a:fld>
            <a:endParaRPr lang="en-US"/>
          </a:p>
        </p:txBody>
      </p:sp>
      <p:sp>
        <p:nvSpPr>
          <p:cNvPr id="6" name="Footer Placeholder 5">
            <a:extLst>
              <a:ext uri="{FF2B5EF4-FFF2-40B4-BE49-F238E27FC236}">
                <a16:creationId xmlns:a16="http://schemas.microsoft.com/office/drawing/2014/main" id="{B5677EEA-81B1-4FB1-B6E0-561BE16DD331}"/>
              </a:ext>
            </a:extLst>
          </p:cNvPr>
          <p:cNvSpPr>
            <a:spLocks noGrp="1"/>
          </p:cNvSpPr>
          <p:nvPr>
            <p:ph type="ftr" sz="quarter" idx="11"/>
          </p:nvPr>
        </p:nvSpPr>
        <p:spPr/>
        <p:txBody>
          <a:bodyPr/>
          <a:lstStyle/>
          <a:p>
            <a:r>
              <a:rPr lang="en-US"/>
              <a:t>AWS Cloud Bootcamp - prepared &amp; delivered by Mayank</a:t>
            </a:r>
          </a:p>
        </p:txBody>
      </p:sp>
      <p:sp>
        <p:nvSpPr>
          <p:cNvPr id="7" name="Slide Number Placeholder 6">
            <a:extLst>
              <a:ext uri="{FF2B5EF4-FFF2-40B4-BE49-F238E27FC236}">
                <a16:creationId xmlns:a16="http://schemas.microsoft.com/office/drawing/2014/main" id="{A74410D1-B7A4-4D8A-9B51-B5FA1BE01767}"/>
              </a:ext>
            </a:extLst>
          </p:cNvPr>
          <p:cNvSpPr>
            <a:spLocks noGrp="1"/>
          </p:cNvSpPr>
          <p:nvPr>
            <p:ph type="sldNum" sz="quarter" idx="12"/>
          </p:nvPr>
        </p:nvSpPr>
        <p:spPr/>
        <p:txBody>
          <a:bodyPr/>
          <a:lstStyle/>
          <a:p>
            <a:fld id="{D1652A40-3AEF-4B9E-A046-879615567359}" type="slidenum">
              <a:rPr lang="en-US" smtClean="0"/>
              <a:t>‹#›</a:t>
            </a:fld>
            <a:endParaRPr lang="en-US"/>
          </a:p>
        </p:txBody>
      </p:sp>
    </p:spTree>
    <p:extLst>
      <p:ext uri="{BB962C8B-B14F-4D97-AF65-F5344CB8AC3E}">
        <p14:creationId xmlns:p14="http://schemas.microsoft.com/office/powerpoint/2010/main" val="126221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2659-F22A-4EC2-B653-21098A7885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592459-2FC1-44DB-88A2-E6BB8CB305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50C8E7-1A45-4F35-9C04-3124ED506F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E1BC20-87F5-4F51-8AA8-0875B1684B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79328B-733C-45FB-B037-9A789111E3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57D082-CE37-4D0E-B69C-325438C25000}"/>
              </a:ext>
            </a:extLst>
          </p:cNvPr>
          <p:cNvSpPr>
            <a:spLocks noGrp="1"/>
          </p:cNvSpPr>
          <p:nvPr>
            <p:ph type="dt" sz="half" idx="10"/>
          </p:nvPr>
        </p:nvSpPr>
        <p:spPr/>
        <p:txBody>
          <a:bodyPr/>
          <a:lstStyle/>
          <a:p>
            <a:fld id="{BF550FC2-B0D8-4245-9C2D-09DEF29E55D4}" type="datetime1">
              <a:rPr lang="en-US" smtClean="0"/>
              <a:t>9/19/2022</a:t>
            </a:fld>
            <a:endParaRPr lang="en-US"/>
          </a:p>
        </p:txBody>
      </p:sp>
      <p:sp>
        <p:nvSpPr>
          <p:cNvPr id="8" name="Footer Placeholder 7">
            <a:extLst>
              <a:ext uri="{FF2B5EF4-FFF2-40B4-BE49-F238E27FC236}">
                <a16:creationId xmlns:a16="http://schemas.microsoft.com/office/drawing/2014/main" id="{5C1A3C41-63B6-4D27-912A-E968A568DDBD}"/>
              </a:ext>
            </a:extLst>
          </p:cNvPr>
          <p:cNvSpPr>
            <a:spLocks noGrp="1"/>
          </p:cNvSpPr>
          <p:nvPr>
            <p:ph type="ftr" sz="quarter" idx="11"/>
          </p:nvPr>
        </p:nvSpPr>
        <p:spPr/>
        <p:txBody>
          <a:bodyPr/>
          <a:lstStyle/>
          <a:p>
            <a:r>
              <a:rPr lang="en-US"/>
              <a:t>AWS Cloud Bootcamp - prepared &amp; delivered by Mayank</a:t>
            </a:r>
          </a:p>
        </p:txBody>
      </p:sp>
      <p:sp>
        <p:nvSpPr>
          <p:cNvPr id="9" name="Slide Number Placeholder 8">
            <a:extLst>
              <a:ext uri="{FF2B5EF4-FFF2-40B4-BE49-F238E27FC236}">
                <a16:creationId xmlns:a16="http://schemas.microsoft.com/office/drawing/2014/main" id="{0C02AADC-8232-48BA-89BE-FA3EAE3ECA1E}"/>
              </a:ext>
            </a:extLst>
          </p:cNvPr>
          <p:cNvSpPr>
            <a:spLocks noGrp="1"/>
          </p:cNvSpPr>
          <p:nvPr>
            <p:ph type="sldNum" sz="quarter" idx="12"/>
          </p:nvPr>
        </p:nvSpPr>
        <p:spPr/>
        <p:txBody>
          <a:bodyPr/>
          <a:lstStyle/>
          <a:p>
            <a:fld id="{D1652A40-3AEF-4B9E-A046-879615567359}" type="slidenum">
              <a:rPr lang="en-US" smtClean="0"/>
              <a:t>‹#›</a:t>
            </a:fld>
            <a:endParaRPr lang="en-US"/>
          </a:p>
        </p:txBody>
      </p:sp>
    </p:spTree>
    <p:extLst>
      <p:ext uri="{BB962C8B-B14F-4D97-AF65-F5344CB8AC3E}">
        <p14:creationId xmlns:p14="http://schemas.microsoft.com/office/powerpoint/2010/main" val="604106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78B85-7F45-4065-A372-A0180ECF22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A95464-F785-48EA-901E-A261933282FD}"/>
              </a:ext>
            </a:extLst>
          </p:cNvPr>
          <p:cNvSpPr>
            <a:spLocks noGrp="1"/>
          </p:cNvSpPr>
          <p:nvPr>
            <p:ph type="dt" sz="half" idx="10"/>
          </p:nvPr>
        </p:nvSpPr>
        <p:spPr/>
        <p:txBody>
          <a:bodyPr/>
          <a:lstStyle/>
          <a:p>
            <a:fld id="{2E2BFEAA-70CB-4CCE-9AE5-C41434790B90}" type="datetime1">
              <a:rPr lang="en-US" smtClean="0"/>
              <a:t>9/19/2022</a:t>
            </a:fld>
            <a:endParaRPr lang="en-US"/>
          </a:p>
        </p:txBody>
      </p:sp>
      <p:sp>
        <p:nvSpPr>
          <p:cNvPr id="4" name="Footer Placeholder 3">
            <a:extLst>
              <a:ext uri="{FF2B5EF4-FFF2-40B4-BE49-F238E27FC236}">
                <a16:creationId xmlns:a16="http://schemas.microsoft.com/office/drawing/2014/main" id="{57F8B0EA-DEEA-4990-B89F-A6D69D15976E}"/>
              </a:ext>
            </a:extLst>
          </p:cNvPr>
          <p:cNvSpPr>
            <a:spLocks noGrp="1"/>
          </p:cNvSpPr>
          <p:nvPr>
            <p:ph type="ftr" sz="quarter" idx="11"/>
          </p:nvPr>
        </p:nvSpPr>
        <p:spPr/>
        <p:txBody>
          <a:bodyPr/>
          <a:lstStyle/>
          <a:p>
            <a:r>
              <a:rPr lang="en-US"/>
              <a:t>AWS Cloud Bootcamp - prepared &amp; delivered by Mayank</a:t>
            </a:r>
          </a:p>
        </p:txBody>
      </p:sp>
      <p:sp>
        <p:nvSpPr>
          <p:cNvPr id="5" name="Slide Number Placeholder 4">
            <a:extLst>
              <a:ext uri="{FF2B5EF4-FFF2-40B4-BE49-F238E27FC236}">
                <a16:creationId xmlns:a16="http://schemas.microsoft.com/office/drawing/2014/main" id="{36C4F515-9CB3-4EA4-8A63-C045D4C0630D}"/>
              </a:ext>
            </a:extLst>
          </p:cNvPr>
          <p:cNvSpPr>
            <a:spLocks noGrp="1"/>
          </p:cNvSpPr>
          <p:nvPr>
            <p:ph type="sldNum" sz="quarter" idx="12"/>
          </p:nvPr>
        </p:nvSpPr>
        <p:spPr/>
        <p:txBody>
          <a:bodyPr/>
          <a:lstStyle/>
          <a:p>
            <a:fld id="{D1652A40-3AEF-4B9E-A046-879615567359}" type="slidenum">
              <a:rPr lang="en-US" smtClean="0"/>
              <a:t>‹#›</a:t>
            </a:fld>
            <a:endParaRPr lang="en-US"/>
          </a:p>
        </p:txBody>
      </p:sp>
    </p:spTree>
    <p:extLst>
      <p:ext uri="{BB962C8B-B14F-4D97-AF65-F5344CB8AC3E}">
        <p14:creationId xmlns:p14="http://schemas.microsoft.com/office/powerpoint/2010/main" val="2340560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CB91F4-EBF7-4FDE-8D7F-7EF0612A148E}"/>
              </a:ext>
            </a:extLst>
          </p:cNvPr>
          <p:cNvSpPr>
            <a:spLocks noGrp="1"/>
          </p:cNvSpPr>
          <p:nvPr>
            <p:ph type="dt" sz="half" idx="10"/>
          </p:nvPr>
        </p:nvSpPr>
        <p:spPr/>
        <p:txBody>
          <a:bodyPr/>
          <a:lstStyle/>
          <a:p>
            <a:fld id="{BF1D0E12-65ED-4F55-8046-561EEEC859F5}" type="datetime1">
              <a:rPr lang="en-US" smtClean="0"/>
              <a:t>9/19/2022</a:t>
            </a:fld>
            <a:endParaRPr lang="en-US"/>
          </a:p>
        </p:txBody>
      </p:sp>
      <p:sp>
        <p:nvSpPr>
          <p:cNvPr id="3" name="Footer Placeholder 2">
            <a:extLst>
              <a:ext uri="{FF2B5EF4-FFF2-40B4-BE49-F238E27FC236}">
                <a16:creationId xmlns:a16="http://schemas.microsoft.com/office/drawing/2014/main" id="{B32CAA38-45AE-479A-981D-71292CC2F939}"/>
              </a:ext>
            </a:extLst>
          </p:cNvPr>
          <p:cNvSpPr>
            <a:spLocks noGrp="1"/>
          </p:cNvSpPr>
          <p:nvPr>
            <p:ph type="ftr" sz="quarter" idx="11"/>
          </p:nvPr>
        </p:nvSpPr>
        <p:spPr/>
        <p:txBody>
          <a:bodyPr/>
          <a:lstStyle/>
          <a:p>
            <a:r>
              <a:rPr lang="en-US"/>
              <a:t>AWS Cloud Bootcamp - prepared &amp; delivered by Mayank</a:t>
            </a:r>
          </a:p>
        </p:txBody>
      </p:sp>
      <p:sp>
        <p:nvSpPr>
          <p:cNvPr id="4" name="Slide Number Placeholder 3">
            <a:extLst>
              <a:ext uri="{FF2B5EF4-FFF2-40B4-BE49-F238E27FC236}">
                <a16:creationId xmlns:a16="http://schemas.microsoft.com/office/drawing/2014/main" id="{92819F09-958F-4DB2-AEBB-54219AE5CA53}"/>
              </a:ext>
            </a:extLst>
          </p:cNvPr>
          <p:cNvSpPr>
            <a:spLocks noGrp="1"/>
          </p:cNvSpPr>
          <p:nvPr>
            <p:ph type="sldNum" sz="quarter" idx="12"/>
          </p:nvPr>
        </p:nvSpPr>
        <p:spPr/>
        <p:txBody>
          <a:bodyPr/>
          <a:lstStyle/>
          <a:p>
            <a:fld id="{D1652A40-3AEF-4B9E-A046-879615567359}" type="slidenum">
              <a:rPr lang="en-US" smtClean="0"/>
              <a:t>‹#›</a:t>
            </a:fld>
            <a:endParaRPr lang="en-US"/>
          </a:p>
        </p:txBody>
      </p:sp>
    </p:spTree>
    <p:extLst>
      <p:ext uri="{BB962C8B-B14F-4D97-AF65-F5344CB8AC3E}">
        <p14:creationId xmlns:p14="http://schemas.microsoft.com/office/powerpoint/2010/main" val="3005127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EBCC9-31EB-4CD2-93DA-BCDD399B76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8E58F8-96A3-4F83-B962-AECB480724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7ACA55-A3DA-4EFD-B6CC-57C386EA0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51473-284A-4C43-833E-EE9EBBEA1BDC}"/>
              </a:ext>
            </a:extLst>
          </p:cNvPr>
          <p:cNvSpPr>
            <a:spLocks noGrp="1"/>
          </p:cNvSpPr>
          <p:nvPr>
            <p:ph type="dt" sz="half" idx="10"/>
          </p:nvPr>
        </p:nvSpPr>
        <p:spPr/>
        <p:txBody>
          <a:bodyPr/>
          <a:lstStyle/>
          <a:p>
            <a:fld id="{6F2A2AA0-BA1F-4301-A2F3-28BB6EE46324}" type="datetime1">
              <a:rPr lang="en-US" smtClean="0"/>
              <a:t>9/19/2022</a:t>
            </a:fld>
            <a:endParaRPr lang="en-US"/>
          </a:p>
        </p:txBody>
      </p:sp>
      <p:sp>
        <p:nvSpPr>
          <p:cNvPr id="6" name="Footer Placeholder 5">
            <a:extLst>
              <a:ext uri="{FF2B5EF4-FFF2-40B4-BE49-F238E27FC236}">
                <a16:creationId xmlns:a16="http://schemas.microsoft.com/office/drawing/2014/main" id="{A6BDA35F-8DBA-430E-A294-4734F3AE8CA4}"/>
              </a:ext>
            </a:extLst>
          </p:cNvPr>
          <p:cNvSpPr>
            <a:spLocks noGrp="1"/>
          </p:cNvSpPr>
          <p:nvPr>
            <p:ph type="ftr" sz="quarter" idx="11"/>
          </p:nvPr>
        </p:nvSpPr>
        <p:spPr/>
        <p:txBody>
          <a:bodyPr/>
          <a:lstStyle/>
          <a:p>
            <a:r>
              <a:rPr lang="en-US"/>
              <a:t>AWS Cloud Bootcamp - prepared &amp; delivered by Mayank</a:t>
            </a:r>
          </a:p>
        </p:txBody>
      </p:sp>
      <p:sp>
        <p:nvSpPr>
          <p:cNvPr id="7" name="Slide Number Placeholder 6">
            <a:extLst>
              <a:ext uri="{FF2B5EF4-FFF2-40B4-BE49-F238E27FC236}">
                <a16:creationId xmlns:a16="http://schemas.microsoft.com/office/drawing/2014/main" id="{CB1B3048-8C90-45F1-8565-B3F19B570554}"/>
              </a:ext>
            </a:extLst>
          </p:cNvPr>
          <p:cNvSpPr>
            <a:spLocks noGrp="1"/>
          </p:cNvSpPr>
          <p:nvPr>
            <p:ph type="sldNum" sz="quarter" idx="12"/>
          </p:nvPr>
        </p:nvSpPr>
        <p:spPr/>
        <p:txBody>
          <a:bodyPr/>
          <a:lstStyle/>
          <a:p>
            <a:fld id="{D1652A40-3AEF-4B9E-A046-879615567359}" type="slidenum">
              <a:rPr lang="en-US" smtClean="0"/>
              <a:t>‹#›</a:t>
            </a:fld>
            <a:endParaRPr lang="en-US"/>
          </a:p>
        </p:txBody>
      </p:sp>
    </p:spTree>
    <p:extLst>
      <p:ext uri="{BB962C8B-B14F-4D97-AF65-F5344CB8AC3E}">
        <p14:creationId xmlns:p14="http://schemas.microsoft.com/office/powerpoint/2010/main" val="1720562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A970-DE30-4DCA-92CE-DE0318B2D2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B02D7F-C50D-40FE-85EF-655CBBFD99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11898B-718B-42A5-B3CD-F8D0228163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A9FA08-72D2-4FFF-A33C-214DA8E8749A}"/>
              </a:ext>
            </a:extLst>
          </p:cNvPr>
          <p:cNvSpPr>
            <a:spLocks noGrp="1"/>
          </p:cNvSpPr>
          <p:nvPr>
            <p:ph type="dt" sz="half" idx="10"/>
          </p:nvPr>
        </p:nvSpPr>
        <p:spPr/>
        <p:txBody>
          <a:bodyPr/>
          <a:lstStyle/>
          <a:p>
            <a:fld id="{55AB9791-12DD-4C35-BA82-F5FAFC2B34E1}" type="datetime1">
              <a:rPr lang="en-US" smtClean="0"/>
              <a:t>9/19/2022</a:t>
            </a:fld>
            <a:endParaRPr lang="en-US"/>
          </a:p>
        </p:txBody>
      </p:sp>
      <p:sp>
        <p:nvSpPr>
          <p:cNvPr id="6" name="Footer Placeholder 5">
            <a:extLst>
              <a:ext uri="{FF2B5EF4-FFF2-40B4-BE49-F238E27FC236}">
                <a16:creationId xmlns:a16="http://schemas.microsoft.com/office/drawing/2014/main" id="{1E2A54D5-081E-4688-BEB5-C567051E93E1}"/>
              </a:ext>
            </a:extLst>
          </p:cNvPr>
          <p:cNvSpPr>
            <a:spLocks noGrp="1"/>
          </p:cNvSpPr>
          <p:nvPr>
            <p:ph type="ftr" sz="quarter" idx="11"/>
          </p:nvPr>
        </p:nvSpPr>
        <p:spPr/>
        <p:txBody>
          <a:bodyPr/>
          <a:lstStyle/>
          <a:p>
            <a:r>
              <a:rPr lang="en-US"/>
              <a:t>AWS Cloud Bootcamp - prepared &amp; delivered by Mayank</a:t>
            </a:r>
          </a:p>
        </p:txBody>
      </p:sp>
      <p:sp>
        <p:nvSpPr>
          <p:cNvPr id="7" name="Slide Number Placeholder 6">
            <a:extLst>
              <a:ext uri="{FF2B5EF4-FFF2-40B4-BE49-F238E27FC236}">
                <a16:creationId xmlns:a16="http://schemas.microsoft.com/office/drawing/2014/main" id="{3443ECBB-9A5C-47E5-82B1-2B96350B7186}"/>
              </a:ext>
            </a:extLst>
          </p:cNvPr>
          <p:cNvSpPr>
            <a:spLocks noGrp="1"/>
          </p:cNvSpPr>
          <p:nvPr>
            <p:ph type="sldNum" sz="quarter" idx="12"/>
          </p:nvPr>
        </p:nvSpPr>
        <p:spPr/>
        <p:txBody>
          <a:bodyPr/>
          <a:lstStyle/>
          <a:p>
            <a:fld id="{D1652A40-3AEF-4B9E-A046-879615567359}" type="slidenum">
              <a:rPr lang="en-US" smtClean="0"/>
              <a:t>‹#›</a:t>
            </a:fld>
            <a:endParaRPr lang="en-US"/>
          </a:p>
        </p:txBody>
      </p:sp>
    </p:spTree>
    <p:extLst>
      <p:ext uri="{BB962C8B-B14F-4D97-AF65-F5344CB8AC3E}">
        <p14:creationId xmlns:p14="http://schemas.microsoft.com/office/powerpoint/2010/main" val="1724918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54FE3D-1471-41C9-B588-2C944E994C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2737F3-4360-4EB0-808B-6B70EA35C5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76B1EC-A37D-4F59-81E5-C89AF13AFD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D7D476-2955-4104-9285-8DC29E935673}" type="datetime1">
              <a:rPr lang="en-US" smtClean="0"/>
              <a:t>9/19/2022</a:t>
            </a:fld>
            <a:endParaRPr lang="en-US"/>
          </a:p>
        </p:txBody>
      </p:sp>
      <p:sp>
        <p:nvSpPr>
          <p:cNvPr id="5" name="Footer Placeholder 4">
            <a:extLst>
              <a:ext uri="{FF2B5EF4-FFF2-40B4-BE49-F238E27FC236}">
                <a16:creationId xmlns:a16="http://schemas.microsoft.com/office/drawing/2014/main" id="{A00D56B5-DA32-41E5-BE78-EFFC0D5E0F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AWS Cloud Bootcamp - prepared &amp; delivered by Mayank</a:t>
            </a:r>
          </a:p>
        </p:txBody>
      </p:sp>
      <p:sp>
        <p:nvSpPr>
          <p:cNvPr id="6" name="Slide Number Placeholder 5">
            <a:extLst>
              <a:ext uri="{FF2B5EF4-FFF2-40B4-BE49-F238E27FC236}">
                <a16:creationId xmlns:a16="http://schemas.microsoft.com/office/drawing/2014/main" id="{54392BF0-2981-4C92-A1B2-7890238358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652A40-3AEF-4B9E-A046-879615567359}" type="slidenum">
              <a:rPr lang="en-US" smtClean="0"/>
              <a:t>‹#›</a:t>
            </a:fld>
            <a:endParaRPr lang="en-US"/>
          </a:p>
        </p:txBody>
      </p:sp>
    </p:spTree>
    <p:extLst>
      <p:ext uri="{BB962C8B-B14F-4D97-AF65-F5344CB8AC3E}">
        <p14:creationId xmlns:p14="http://schemas.microsoft.com/office/powerpoint/2010/main" val="4114695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https://www.surveymonkey.com/r/WJ3TRVH"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16.png"/><Relationship Id="rId4" Type="http://schemas.openxmlformats.org/officeDocument/2006/relationships/image" Target="../media/image13.png"/><Relationship Id="rId9" Type="http://schemas.microsoft.com/office/2007/relationships/hdphoto" Target="../media/hdphoto5.wdp"/></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9.png"/><Relationship Id="rId10" Type="http://schemas.openxmlformats.org/officeDocument/2006/relationships/hyperlink" Target="https://aws.amazon.com/blogs/apn/the-6-pillars-of-the-aws-well-architected-framework/" TargetMode="External"/><Relationship Id="rId4" Type="http://schemas.microsoft.com/office/2007/relationships/hdphoto" Target="../media/hdphoto7.wdp"/><Relationship Id="rId9" Type="http://schemas.microsoft.com/office/2007/relationships/hdphoto" Target="../media/hdphoto9.wdp"/></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6.png"/><Relationship Id="rId4" Type="http://schemas.openxmlformats.org/officeDocument/2006/relationships/image" Target="../media/image39.png"/><Relationship Id="rId9" Type="http://schemas.microsoft.com/office/2007/relationships/hdphoto" Target="../media/hdphoto10.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55.emf"/><Relationship Id="rId4" Type="http://schemas.openxmlformats.org/officeDocument/2006/relationships/image" Target="../media/image54.emf"/></Relationships>
</file>

<file path=ppt/slides/_rels/slide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61.png"/><Relationship Id="rId4" Type="http://schemas.openxmlformats.org/officeDocument/2006/relationships/image" Target="../media/image60.png"/></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https://docs.aws.amazon.com/cli/latest/reference/s3/"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D0CA-4FFC-45A2-AC44-75B641775B73}"/>
              </a:ext>
            </a:extLst>
          </p:cNvPr>
          <p:cNvSpPr>
            <a:spLocks noGrp="1"/>
          </p:cNvSpPr>
          <p:nvPr>
            <p:ph type="ctrTitle"/>
          </p:nvPr>
        </p:nvSpPr>
        <p:spPr>
          <a:xfrm>
            <a:off x="755073" y="990601"/>
            <a:ext cx="10681854" cy="2446868"/>
          </a:xfrm>
        </p:spPr>
        <p:txBody>
          <a:bodyPr>
            <a:normAutofit/>
          </a:bodyPr>
          <a:lstStyle/>
          <a:p>
            <a:pPr>
              <a:lnSpc>
                <a:spcPct val="150000"/>
              </a:lnSpc>
            </a:pPr>
            <a:r>
              <a:rPr lang="en-IN" sz="7200" b="1" dirty="0">
                <a:solidFill>
                  <a:srgbClr val="0070C0"/>
                </a:solidFill>
                <a:latin typeface="Convection" panose="020B0604040501040203" pitchFamily="34" charset="0"/>
              </a:rPr>
              <a:t>Architecting on AWS</a:t>
            </a:r>
            <a:br>
              <a:rPr lang="en-IN" sz="7200" b="1" dirty="0">
                <a:solidFill>
                  <a:srgbClr val="0070C0"/>
                </a:solidFill>
                <a:latin typeface="Convection" panose="020B0604040501040203" pitchFamily="34" charset="0"/>
              </a:rPr>
            </a:br>
            <a:r>
              <a:rPr lang="en-IN" sz="3200" b="1" dirty="0">
                <a:solidFill>
                  <a:srgbClr val="0070C0"/>
                </a:solidFill>
                <a:latin typeface="Convection" panose="020B0604040501040203" pitchFamily="34" charset="0"/>
              </a:rPr>
              <a:t>(3 DAYS)</a:t>
            </a:r>
            <a:endParaRPr lang="en-US" dirty="0">
              <a:latin typeface="Convection" panose="020B0604040501040203" pitchFamily="34" charset="0"/>
            </a:endParaRPr>
          </a:p>
        </p:txBody>
      </p:sp>
      <p:sp>
        <p:nvSpPr>
          <p:cNvPr id="3" name="Subtitle 2">
            <a:extLst>
              <a:ext uri="{FF2B5EF4-FFF2-40B4-BE49-F238E27FC236}">
                <a16:creationId xmlns:a16="http://schemas.microsoft.com/office/drawing/2014/main" id="{B01FF476-54F2-40D8-992D-4E313802366C}"/>
              </a:ext>
            </a:extLst>
          </p:cNvPr>
          <p:cNvSpPr>
            <a:spLocks noGrp="1"/>
          </p:cNvSpPr>
          <p:nvPr>
            <p:ph type="subTitle" idx="1"/>
          </p:nvPr>
        </p:nvSpPr>
        <p:spPr>
          <a:xfrm>
            <a:off x="1524000" y="4621774"/>
            <a:ext cx="9535886" cy="1611245"/>
          </a:xfrm>
        </p:spPr>
        <p:txBody>
          <a:bodyPr>
            <a:normAutofit/>
          </a:bodyPr>
          <a:lstStyle/>
          <a:p>
            <a:pPr algn="r"/>
            <a:endParaRPr lang="en-IN" sz="2800" b="1" dirty="0">
              <a:solidFill>
                <a:srgbClr val="0070C0"/>
              </a:solidFill>
              <a:latin typeface="Convection" panose="020B0604040501040203" pitchFamily="34" charset="0"/>
            </a:endParaRPr>
          </a:p>
          <a:p>
            <a:pPr algn="r"/>
            <a:r>
              <a:rPr lang="en-IN" sz="2800" b="1" dirty="0">
                <a:solidFill>
                  <a:srgbClr val="0070C0"/>
                </a:solidFill>
                <a:latin typeface="Convection" panose="020B0604040501040203" pitchFamily="34" charset="0"/>
              </a:rPr>
              <a:t>Mayank Pandey</a:t>
            </a:r>
          </a:p>
        </p:txBody>
      </p:sp>
    </p:spTree>
    <p:extLst>
      <p:ext uri="{BB962C8B-B14F-4D97-AF65-F5344CB8AC3E}">
        <p14:creationId xmlns:p14="http://schemas.microsoft.com/office/powerpoint/2010/main" val="452025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2"/>
            <a:ext cx="11239500" cy="892174"/>
          </a:xfrm>
        </p:spPr>
        <p:txBody>
          <a:bodyPr>
            <a:normAutofit/>
          </a:bodyPr>
          <a:lstStyle/>
          <a:p>
            <a:r>
              <a:rPr lang="en-US" sz="4000" dirty="0">
                <a:solidFill>
                  <a:srgbClr val="0070C0"/>
                </a:solidFill>
                <a:latin typeface="Open Sans" panose="020B0606030504020204" pitchFamily="34" charset="0"/>
                <a:ea typeface="Open Sans" panose="020B0606030504020204" pitchFamily="34" charset="0"/>
                <a:cs typeface="Open Sans" panose="020B0606030504020204" pitchFamily="34" charset="0"/>
              </a:rPr>
              <a:t>Problems with traditional IT approach</a:t>
            </a:r>
          </a:p>
        </p:txBody>
      </p:sp>
    </p:spTree>
    <p:extLst>
      <p:ext uri="{BB962C8B-B14F-4D97-AF65-F5344CB8AC3E}">
        <p14:creationId xmlns:p14="http://schemas.microsoft.com/office/powerpoint/2010/main" val="802103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Group Activity 1</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5"/>
            <a:ext cx="11106151" cy="5105400"/>
          </a:xfrm>
        </p:spPr>
        <p:txBody>
          <a:bodyPr>
            <a:normAutofit/>
          </a:bodyPr>
          <a:lstStyle/>
          <a:p>
            <a:pPr marL="0" indent="0" algn="just">
              <a:lnSpc>
                <a:spcPct val="160000"/>
              </a:lnSpc>
              <a:buNone/>
            </a:pPr>
            <a:r>
              <a:rPr lang="en-US" sz="1400" dirty="0">
                <a:latin typeface="Open Sans" panose="020B0606030504020204" pitchFamily="34" charset="0"/>
                <a:ea typeface="Open Sans" panose="020B0606030504020204" pitchFamily="34" charset="0"/>
                <a:cs typeface="Open Sans" panose="020B0606030504020204" pitchFamily="34" charset="0"/>
              </a:rPr>
              <a:t>A company has acquired another small company “</a:t>
            </a:r>
            <a:r>
              <a:rPr lang="en-US" sz="1400" b="1" dirty="0" err="1">
                <a:latin typeface="Open Sans" panose="020B0606030504020204" pitchFamily="34" charset="0"/>
                <a:ea typeface="Open Sans" panose="020B0606030504020204" pitchFamily="34" charset="0"/>
                <a:cs typeface="Open Sans" panose="020B0606030504020204" pitchFamily="34" charset="0"/>
              </a:rPr>
              <a:t>myCRM</a:t>
            </a:r>
            <a:r>
              <a:rPr lang="en-US" sz="1400" dirty="0">
                <a:latin typeface="Open Sans" panose="020B0606030504020204" pitchFamily="34" charset="0"/>
                <a:ea typeface="Open Sans" panose="020B0606030504020204" pitchFamily="34" charset="0"/>
                <a:cs typeface="Open Sans" panose="020B0606030504020204" pitchFamily="34" charset="0"/>
              </a:rPr>
              <a:t>”. They provide a hosted CRM tool to end users.  Customers access the web application to:</a:t>
            </a:r>
          </a:p>
          <a:p>
            <a:pPr lvl="1" algn="just">
              <a:lnSpc>
                <a:spcPct val="160000"/>
              </a:lnSpc>
            </a:pPr>
            <a:r>
              <a:rPr lang="en-US" sz="1400" dirty="0">
                <a:latin typeface="Open Sans" panose="020B0606030504020204" pitchFamily="34" charset="0"/>
                <a:ea typeface="Open Sans" panose="020B0606030504020204" pitchFamily="34" charset="0"/>
                <a:cs typeface="Open Sans" panose="020B0606030504020204" pitchFamily="34" charset="0"/>
              </a:rPr>
              <a:t>View and log customer contact information – maintaining a record of all customer information viewable on all platforms</a:t>
            </a:r>
          </a:p>
          <a:p>
            <a:pPr lvl="1" algn="just">
              <a:lnSpc>
                <a:spcPct val="160000"/>
              </a:lnSpc>
            </a:pPr>
            <a:r>
              <a:rPr lang="en-US" sz="1400" dirty="0">
                <a:latin typeface="Open Sans" panose="020B0606030504020204" pitchFamily="34" charset="0"/>
                <a:ea typeface="Open Sans" panose="020B0606030504020204" pitchFamily="34" charset="0"/>
                <a:cs typeface="Open Sans" panose="020B0606030504020204" pitchFamily="34" charset="0"/>
              </a:rPr>
              <a:t>Upload and access customer contract documents from anywhere – capable through browser and mobile apps</a:t>
            </a:r>
          </a:p>
          <a:p>
            <a:pPr lvl="1" algn="just">
              <a:lnSpc>
                <a:spcPct val="160000"/>
              </a:lnSpc>
            </a:pPr>
            <a:r>
              <a:rPr lang="en-US" sz="1400" dirty="0">
                <a:latin typeface="Open Sans" panose="020B0606030504020204" pitchFamily="34" charset="0"/>
                <a:ea typeface="Open Sans" panose="020B0606030504020204" pitchFamily="34" charset="0"/>
                <a:cs typeface="Open Sans" panose="020B0606030504020204" pitchFamily="34" charset="0"/>
              </a:rPr>
              <a:t>Track status of customer forms as they proceed through the sales process – view the workflow and provide feedback on next steps or delivery expectations.</a:t>
            </a:r>
          </a:p>
          <a:p>
            <a:pPr algn="just">
              <a:lnSpc>
                <a:spcPct val="160000"/>
              </a:lnSpc>
            </a:pPr>
            <a:r>
              <a:rPr lang="en-US" sz="1400" dirty="0">
                <a:latin typeface="Open Sans" panose="020B0606030504020204" pitchFamily="34" charset="0"/>
                <a:ea typeface="Open Sans" panose="020B0606030504020204" pitchFamily="34" charset="0"/>
                <a:cs typeface="Open Sans" panose="020B0606030504020204" pitchFamily="34" charset="0"/>
              </a:rPr>
              <a:t>Users (consumers) connect to the </a:t>
            </a:r>
            <a:r>
              <a:rPr lang="en-US" sz="1400" dirty="0" err="1">
                <a:latin typeface="Open Sans" panose="020B0606030504020204" pitchFamily="34" charset="0"/>
                <a:ea typeface="Open Sans" panose="020B0606030504020204" pitchFamily="34" charset="0"/>
                <a:cs typeface="Open Sans" panose="020B0606030504020204" pitchFamily="34" charset="0"/>
              </a:rPr>
              <a:t>myCRM</a:t>
            </a:r>
            <a:r>
              <a:rPr lang="en-US" sz="1400" dirty="0">
                <a:latin typeface="Open Sans" panose="020B0606030504020204" pitchFamily="34" charset="0"/>
                <a:ea typeface="Open Sans" panose="020B0606030504020204" pitchFamily="34" charset="0"/>
                <a:cs typeface="Open Sans" panose="020B0606030504020204" pitchFamily="34" charset="0"/>
              </a:rPr>
              <a:t> application using their user ID and password (stored in the application database). Active Directory authenticates </a:t>
            </a:r>
            <a:r>
              <a:rPr lang="en-US" sz="1400" dirty="0" err="1">
                <a:latin typeface="Open Sans" panose="020B0606030504020204" pitchFamily="34" charset="0"/>
                <a:ea typeface="Open Sans" panose="020B0606030504020204" pitchFamily="34" charset="0"/>
                <a:cs typeface="Open Sans" panose="020B0606030504020204" pitchFamily="34" charset="0"/>
              </a:rPr>
              <a:t>myCRM</a:t>
            </a:r>
            <a:r>
              <a:rPr lang="en-US" sz="1400" dirty="0">
                <a:latin typeface="Open Sans" panose="020B0606030504020204" pitchFamily="34" charset="0"/>
                <a:ea typeface="Open Sans" panose="020B0606030504020204" pitchFamily="34" charset="0"/>
                <a:cs typeface="Open Sans" panose="020B0606030504020204" pitchFamily="34" charset="0"/>
              </a:rPr>
              <a:t> employees who need to access the system (e.g., engineers and customer support personnel). AD is present on-prem and is currently not moving to Cloud. </a:t>
            </a:r>
          </a:p>
          <a:p>
            <a:pPr algn="just">
              <a:lnSpc>
                <a:spcPct val="160000"/>
              </a:lnSpc>
            </a:pPr>
            <a:r>
              <a:rPr lang="en-US" sz="1400" dirty="0">
                <a:latin typeface="Open Sans" panose="020B0606030504020204" pitchFamily="34" charset="0"/>
                <a:ea typeface="Open Sans" panose="020B0606030504020204" pitchFamily="34" charset="0"/>
                <a:cs typeface="Open Sans" panose="020B0606030504020204" pitchFamily="34" charset="0"/>
              </a:rPr>
              <a:t>They are determined to host this application at AWS as soon as possible to get a better infrastructure. </a:t>
            </a:r>
          </a:p>
          <a:p>
            <a:pPr algn="just">
              <a:lnSpc>
                <a:spcPct val="160000"/>
              </a:lnSpc>
            </a:pPr>
            <a:r>
              <a:rPr lang="en-US" sz="1400" dirty="0">
                <a:latin typeface="Open Sans" panose="020B0606030504020204" pitchFamily="34" charset="0"/>
                <a:ea typeface="Open Sans" panose="020B0606030504020204" pitchFamily="34" charset="0"/>
                <a:cs typeface="Open Sans" panose="020B0606030504020204" pitchFamily="34" charset="0"/>
              </a:rPr>
              <a:t>Present a detailed architecture for this application on AWS. Please make notes on your design decisions. At this time, there is no plan to do any code change. It should be possible to move the application with minimal changes. </a:t>
            </a:r>
          </a:p>
          <a:p>
            <a:pPr algn="just">
              <a:lnSpc>
                <a:spcPct val="160000"/>
              </a:lnSpc>
            </a:pP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5ACACA20-6416-41D7-AAE8-06E45C88EBC1}"/>
              </a:ext>
            </a:extLst>
          </p:cNvPr>
          <p:cNvSpPr txBox="1"/>
          <p:nvPr/>
        </p:nvSpPr>
        <p:spPr>
          <a:xfrm>
            <a:off x="7385890" y="140901"/>
            <a:ext cx="4463210" cy="276999"/>
          </a:xfrm>
          <a:prstGeom prst="rect">
            <a:avLst/>
          </a:prstGeom>
          <a:noFill/>
        </p:spPr>
        <p:txBody>
          <a:bodyPr wrap="none" rtlCol="0">
            <a:spAutoFit/>
          </a:bodyPr>
          <a:lstStyle/>
          <a:p>
            <a:r>
              <a:rPr lang="en-IN" sz="1200" b="1" dirty="0">
                <a:latin typeface="Open Sans" panose="020B0606030504020204" pitchFamily="34" charset="0"/>
                <a:ea typeface="Open Sans" panose="020B0606030504020204" pitchFamily="34" charset="0"/>
                <a:cs typeface="Open Sans" panose="020B0606030504020204" pitchFamily="34" charset="0"/>
              </a:rPr>
              <a:t>Time allocated: </a:t>
            </a:r>
            <a:r>
              <a:rPr lang="en-IN" sz="1200" dirty="0">
                <a:latin typeface="Open Sans" panose="020B0606030504020204" pitchFamily="34" charset="0"/>
                <a:ea typeface="Open Sans" panose="020B0606030504020204" pitchFamily="34" charset="0"/>
                <a:cs typeface="Open Sans" panose="020B0606030504020204" pitchFamily="34" charset="0"/>
              </a:rPr>
              <a:t>25 mins discussion &amp; 10 mins presentation</a:t>
            </a:r>
          </a:p>
        </p:txBody>
      </p:sp>
    </p:spTree>
    <p:extLst>
      <p:ext uri="{BB962C8B-B14F-4D97-AF65-F5344CB8AC3E}">
        <p14:creationId xmlns:p14="http://schemas.microsoft.com/office/powerpoint/2010/main" val="283288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Group Activity 1</a:t>
            </a:r>
            <a:endParaRPr lang="en-US" sz="4000" dirty="0">
              <a:solidFill>
                <a:srgbClr val="0070C0"/>
              </a:solidFill>
              <a:latin typeface="Abadi" panose="020B0604020104020204" pitchFamily="34" charset="0"/>
            </a:endParaRPr>
          </a:p>
        </p:txBody>
      </p:sp>
      <p:pic>
        <p:nvPicPr>
          <p:cNvPr id="6" name="Picture 5">
            <a:extLst>
              <a:ext uri="{FF2B5EF4-FFF2-40B4-BE49-F238E27FC236}">
                <a16:creationId xmlns:a16="http://schemas.microsoft.com/office/drawing/2014/main" id="{AC4A8B2B-0F02-4273-BCD9-158311D14883}"/>
              </a:ext>
            </a:extLst>
          </p:cNvPr>
          <p:cNvPicPr>
            <a:picLocks noChangeAspect="1"/>
          </p:cNvPicPr>
          <p:nvPr/>
        </p:nvPicPr>
        <p:blipFill>
          <a:blip r:embed="rId2"/>
          <a:stretch>
            <a:fillRect/>
          </a:stretch>
        </p:blipFill>
        <p:spPr>
          <a:xfrm>
            <a:off x="2514192" y="1661477"/>
            <a:ext cx="7163615" cy="3939223"/>
          </a:xfrm>
          <a:prstGeom prst="rect">
            <a:avLst/>
          </a:prstGeom>
        </p:spPr>
      </p:pic>
    </p:spTree>
    <p:extLst>
      <p:ext uri="{BB962C8B-B14F-4D97-AF65-F5344CB8AC3E}">
        <p14:creationId xmlns:p14="http://schemas.microsoft.com/office/powerpoint/2010/main" val="34162078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Route53</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rmAutofit/>
          </a:bodyPr>
          <a:lstStyle/>
          <a:p>
            <a:pPr>
              <a:lnSpc>
                <a:spcPct val="150000"/>
              </a:lnSpc>
            </a:pPr>
            <a:r>
              <a:rPr lang="en-US" sz="2000" dirty="0">
                <a:latin typeface="Abadi Extra Light" panose="020B0204020104020204" pitchFamily="34" charset="0"/>
              </a:rPr>
              <a:t>Route53 is a Managed DNS (Domain Name System)</a:t>
            </a:r>
          </a:p>
          <a:p>
            <a:pPr>
              <a:lnSpc>
                <a:spcPct val="150000"/>
              </a:lnSpc>
            </a:pPr>
            <a:r>
              <a:rPr lang="en-US" sz="2000" dirty="0">
                <a:latin typeface="Abadi Extra Light" panose="020B0204020104020204" pitchFamily="34" charset="0"/>
              </a:rPr>
              <a:t>DNS is a collection of rules and records which helps clients understand how to reach a server through URLs.</a:t>
            </a:r>
          </a:p>
          <a:p>
            <a:pPr>
              <a:lnSpc>
                <a:spcPct val="150000"/>
              </a:lnSpc>
            </a:pPr>
            <a:r>
              <a:rPr lang="en-US" sz="2000" dirty="0">
                <a:latin typeface="Abadi Extra Light" panose="020B0204020104020204" pitchFamily="34" charset="0"/>
              </a:rPr>
              <a:t>In AWS, the most common records are:</a:t>
            </a:r>
          </a:p>
          <a:p>
            <a:pPr lvl="1">
              <a:lnSpc>
                <a:spcPct val="150000"/>
              </a:lnSpc>
            </a:pPr>
            <a:r>
              <a:rPr lang="en-US" sz="1600" dirty="0">
                <a:latin typeface="Abadi Extra Light" panose="020B0204020104020204" pitchFamily="34" charset="0"/>
              </a:rPr>
              <a:t>A: hostname to IPv4</a:t>
            </a:r>
          </a:p>
          <a:p>
            <a:pPr lvl="1">
              <a:lnSpc>
                <a:spcPct val="150000"/>
              </a:lnSpc>
            </a:pPr>
            <a:r>
              <a:rPr lang="en-US" sz="1600" dirty="0">
                <a:latin typeface="Abadi Extra Light" panose="020B0204020104020204" pitchFamily="34" charset="0"/>
              </a:rPr>
              <a:t>AAAA: hostname to IPv6</a:t>
            </a:r>
          </a:p>
          <a:p>
            <a:pPr lvl="1">
              <a:lnSpc>
                <a:spcPct val="150000"/>
              </a:lnSpc>
            </a:pPr>
            <a:r>
              <a:rPr lang="en-US" sz="1600" dirty="0">
                <a:latin typeface="Abadi Extra Light" panose="020B0204020104020204" pitchFamily="34" charset="0"/>
              </a:rPr>
              <a:t>CNAME: hostname to hostname</a:t>
            </a:r>
          </a:p>
          <a:p>
            <a:pPr lvl="1">
              <a:lnSpc>
                <a:spcPct val="150000"/>
              </a:lnSpc>
            </a:pPr>
            <a:r>
              <a:rPr lang="en-US" sz="1600" dirty="0">
                <a:latin typeface="Abadi Extra Light" panose="020B0204020104020204" pitchFamily="34" charset="0"/>
              </a:rPr>
              <a:t>Alias: hostname to AWS resource.</a:t>
            </a:r>
          </a:p>
        </p:txBody>
      </p:sp>
    </p:spTree>
    <p:extLst>
      <p:ext uri="{BB962C8B-B14F-4D97-AF65-F5344CB8AC3E}">
        <p14:creationId xmlns:p14="http://schemas.microsoft.com/office/powerpoint/2010/main" val="31792398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Route53 Routing Policies </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rmAutofit/>
          </a:bodyPr>
          <a:lstStyle/>
          <a:p>
            <a:pPr>
              <a:lnSpc>
                <a:spcPct val="150000"/>
              </a:lnSpc>
            </a:pPr>
            <a:r>
              <a:rPr lang="en-US" sz="2000" dirty="0">
                <a:latin typeface="Abadi Extra Light" panose="020B0204020104020204" pitchFamily="34" charset="0"/>
              </a:rPr>
              <a:t>Simple</a:t>
            </a:r>
          </a:p>
          <a:p>
            <a:pPr>
              <a:lnSpc>
                <a:spcPct val="150000"/>
              </a:lnSpc>
            </a:pPr>
            <a:r>
              <a:rPr lang="en-US" sz="2000" dirty="0">
                <a:latin typeface="Abadi Extra Light" panose="020B0204020104020204" pitchFamily="34" charset="0"/>
              </a:rPr>
              <a:t>Weighted</a:t>
            </a:r>
          </a:p>
          <a:p>
            <a:pPr>
              <a:lnSpc>
                <a:spcPct val="150000"/>
              </a:lnSpc>
            </a:pPr>
            <a:r>
              <a:rPr lang="en-US" sz="2000" dirty="0">
                <a:latin typeface="Abadi Extra Light" panose="020B0204020104020204" pitchFamily="34" charset="0"/>
              </a:rPr>
              <a:t>Latency</a:t>
            </a:r>
          </a:p>
          <a:p>
            <a:pPr>
              <a:lnSpc>
                <a:spcPct val="150000"/>
              </a:lnSpc>
            </a:pPr>
            <a:r>
              <a:rPr lang="en-US" sz="2000" dirty="0">
                <a:latin typeface="Abadi Extra Light" panose="020B0204020104020204" pitchFamily="34" charset="0"/>
              </a:rPr>
              <a:t>Failover</a:t>
            </a:r>
          </a:p>
          <a:p>
            <a:pPr>
              <a:lnSpc>
                <a:spcPct val="150000"/>
              </a:lnSpc>
            </a:pPr>
            <a:r>
              <a:rPr lang="en-US" sz="2000" dirty="0">
                <a:latin typeface="Abadi Extra Light" panose="020B0204020104020204" pitchFamily="34" charset="0"/>
              </a:rPr>
              <a:t>Geolocation</a:t>
            </a:r>
          </a:p>
        </p:txBody>
      </p:sp>
    </p:spTree>
    <p:extLst>
      <p:ext uri="{BB962C8B-B14F-4D97-AF65-F5344CB8AC3E}">
        <p14:creationId xmlns:p14="http://schemas.microsoft.com/office/powerpoint/2010/main" val="21637143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Monitoring </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rmAutofit/>
          </a:bodyPr>
          <a:lstStyle/>
          <a:p>
            <a:pPr>
              <a:lnSpc>
                <a:spcPct val="150000"/>
              </a:lnSpc>
            </a:pPr>
            <a:r>
              <a:rPr lang="en-US" sz="2000" dirty="0">
                <a:latin typeface="Abadi Extra Light" panose="020B0204020104020204" pitchFamily="34" charset="0"/>
              </a:rPr>
              <a:t>CloudWatch Metrics</a:t>
            </a:r>
          </a:p>
          <a:p>
            <a:pPr>
              <a:lnSpc>
                <a:spcPct val="150000"/>
              </a:lnSpc>
            </a:pPr>
            <a:r>
              <a:rPr lang="en-US" sz="2000" dirty="0">
                <a:latin typeface="Abadi Extra Light" panose="020B0204020104020204" pitchFamily="34" charset="0"/>
              </a:rPr>
              <a:t>CloudWatch Events</a:t>
            </a:r>
          </a:p>
          <a:p>
            <a:pPr>
              <a:lnSpc>
                <a:spcPct val="150000"/>
              </a:lnSpc>
            </a:pPr>
            <a:r>
              <a:rPr lang="en-US" sz="2000" dirty="0">
                <a:latin typeface="Abadi Extra Light" panose="020B0204020104020204" pitchFamily="34" charset="0"/>
              </a:rPr>
              <a:t>CloudWatch Logs</a:t>
            </a:r>
          </a:p>
          <a:p>
            <a:pPr>
              <a:lnSpc>
                <a:spcPct val="150000"/>
              </a:lnSpc>
            </a:pPr>
            <a:r>
              <a:rPr lang="en-US" sz="2000" dirty="0">
                <a:latin typeface="Abadi Extra Light" panose="020B0204020104020204" pitchFamily="34" charset="0"/>
              </a:rPr>
              <a:t>Use of CloudWatch with other AWS services and on-premises</a:t>
            </a:r>
          </a:p>
        </p:txBody>
      </p:sp>
    </p:spTree>
    <p:extLst>
      <p:ext uri="{BB962C8B-B14F-4D97-AF65-F5344CB8AC3E}">
        <p14:creationId xmlns:p14="http://schemas.microsoft.com/office/powerpoint/2010/main" val="6640219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AWS CloudWatch Metrics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Autofit/>
          </a:bodyPr>
          <a:lstStyle/>
          <a:p>
            <a:pPr marL="0" indent="0" algn="l">
              <a:lnSpc>
                <a:spcPct val="150000"/>
              </a:lnSpc>
              <a:buNone/>
            </a:pPr>
            <a:r>
              <a:rPr lang="en-US" sz="16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CloudWatch provides metrics for every services in AWS</a:t>
            </a:r>
          </a:p>
          <a:p>
            <a:pPr marL="0" indent="0" algn="l">
              <a:lnSpc>
                <a:spcPct val="150000"/>
              </a:lnSpc>
              <a:buNone/>
            </a:pPr>
            <a:r>
              <a:rPr lang="en-US" sz="16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Metric is a variable to monitor (</a:t>
            </a:r>
            <a:r>
              <a:rPr lang="en-US" sz="1600" i="0" u="none" strike="noStrike" baseline="0" dirty="0" err="1">
                <a:solidFill>
                  <a:srgbClr val="444949"/>
                </a:solidFill>
                <a:latin typeface="Open Sans" panose="020B0606030504020204" pitchFamily="34" charset="0"/>
                <a:ea typeface="Open Sans" panose="020B0606030504020204" pitchFamily="34" charset="0"/>
                <a:cs typeface="Open Sans" panose="020B0606030504020204" pitchFamily="34" charset="0"/>
              </a:rPr>
              <a:t>CPUUtilization</a:t>
            </a:r>
            <a:r>
              <a:rPr lang="en-US" sz="16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a:t>
            </a:r>
            <a:r>
              <a:rPr lang="en-US" sz="1600" i="0" u="none" strike="noStrike" baseline="0" dirty="0" err="1">
                <a:solidFill>
                  <a:srgbClr val="444949"/>
                </a:solidFill>
                <a:latin typeface="Open Sans" panose="020B0606030504020204" pitchFamily="34" charset="0"/>
                <a:ea typeface="Open Sans" panose="020B0606030504020204" pitchFamily="34" charset="0"/>
                <a:cs typeface="Open Sans" panose="020B0606030504020204" pitchFamily="34" charset="0"/>
              </a:rPr>
              <a:t>NetworkIn</a:t>
            </a:r>
            <a:r>
              <a:rPr lang="en-US" sz="16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etc.)</a:t>
            </a:r>
          </a:p>
          <a:p>
            <a:pPr marL="0" indent="0" algn="l">
              <a:lnSpc>
                <a:spcPct val="150000"/>
              </a:lnSpc>
              <a:buNone/>
            </a:pPr>
            <a:r>
              <a:rPr lang="en-US" sz="16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Metrics belong to namespaces</a:t>
            </a:r>
          </a:p>
          <a:p>
            <a:pPr marL="0" indent="0" algn="l">
              <a:lnSpc>
                <a:spcPct val="150000"/>
              </a:lnSpc>
              <a:buNone/>
            </a:pPr>
            <a:r>
              <a:rPr lang="en-US" sz="16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Dimension is an attribute of a metric (instance id, environment, etc.)</a:t>
            </a:r>
          </a:p>
          <a:p>
            <a:pPr marL="0" indent="0" algn="l">
              <a:lnSpc>
                <a:spcPct val="150000"/>
              </a:lnSpc>
              <a:buNone/>
            </a:pPr>
            <a:r>
              <a:rPr lang="en-US" sz="16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Metrics have timestamps</a:t>
            </a:r>
          </a:p>
          <a:p>
            <a:pPr marL="0" indent="0" algn="l">
              <a:lnSpc>
                <a:spcPct val="150000"/>
              </a:lnSpc>
              <a:buNone/>
            </a:pPr>
            <a:r>
              <a:rPr lang="en-US" sz="16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Can create CloudWatch dashboards of metrics</a:t>
            </a:r>
          </a:p>
          <a:p>
            <a:pPr marL="0" indent="0" algn="l">
              <a:lnSpc>
                <a:spcPct val="150000"/>
              </a:lnSpc>
              <a:buNone/>
            </a:pPr>
            <a:r>
              <a:rPr lang="en-US" sz="16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Integrated with most of the AWS services</a:t>
            </a:r>
          </a:p>
          <a:p>
            <a:pPr marL="0" indent="0" algn="l">
              <a:lnSpc>
                <a:spcPct val="150000"/>
              </a:lnSpc>
              <a:buNone/>
            </a:pPr>
            <a:r>
              <a:rPr lang="en-US" sz="16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a:t>
            </a:r>
            <a:r>
              <a:rPr lang="en-US" sz="1600" dirty="0">
                <a:solidFill>
                  <a:srgbClr val="444949"/>
                </a:solidFill>
                <a:latin typeface="Open Sans" panose="020B0606030504020204" pitchFamily="34" charset="0"/>
                <a:ea typeface="Open Sans" panose="020B0606030504020204" pitchFamily="34" charset="0"/>
                <a:cs typeface="Open Sans" panose="020B0606030504020204" pitchFamily="34" charset="0"/>
              </a:rPr>
              <a:t> EC2 Standard &amp; Detailed Monitoring</a:t>
            </a:r>
          </a:p>
          <a:p>
            <a:pPr marL="0" indent="0" algn="l">
              <a:lnSpc>
                <a:spcPct val="150000"/>
              </a:lnSpc>
              <a:buNone/>
            </a:pPr>
            <a:r>
              <a:rPr lang="en-US" sz="16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a:t>
            </a:r>
            <a:r>
              <a:rPr lang="en-US" sz="1600" dirty="0">
                <a:solidFill>
                  <a:srgbClr val="444949"/>
                </a:solidFill>
                <a:latin typeface="Open Sans" panose="020B0606030504020204" pitchFamily="34" charset="0"/>
                <a:ea typeface="Open Sans" panose="020B0606030504020204" pitchFamily="34" charset="0"/>
                <a:cs typeface="Open Sans" panose="020B0606030504020204" pitchFamily="34" charset="0"/>
              </a:rPr>
              <a:t> Standard &amp; Custom Metrics</a:t>
            </a:r>
            <a:endParaRPr lang="en-US" sz="16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124180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CloudWatch Dashboards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Autofit/>
          </a:bodyPr>
          <a:lstStyle/>
          <a:p>
            <a:pPr marL="0" indent="0" algn="l">
              <a:lnSpc>
                <a:spcPct val="150000"/>
              </a:lnSpc>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Great way to setup custom dashboards for quick access to key metrics and alarms</a:t>
            </a:r>
          </a:p>
          <a:p>
            <a:pPr marL="0" indent="0" algn="l">
              <a:lnSpc>
                <a:spcPct val="150000"/>
              </a:lnSpc>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a:t>
            </a:r>
            <a:r>
              <a:rPr lang="en-US" sz="1800" b="1"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Dashboards are global</a:t>
            </a:r>
          </a:p>
          <a:p>
            <a:pPr marL="0" indent="0" algn="l">
              <a:lnSpc>
                <a:spcPct val="150000"/>
              </a:lnSpc>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a:t>
            </a:r>
            <a:r>
              <a:rPr lang="en-US" sz="1800" b="1"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Dashboards can include graphs from different AWS accounts and regions</a:t>
            </a:r>
          </a:p>
          <a:p>
            <a:pPr marL="0" indent="0" algn="l">
              <a:lnSpc>
                <a:spcPct val="150000"/>
              </a:lnSpc>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You can change the time zone &amp; time range of the dashboards</a:t>
            </a:r>
          </a:p>
          <a:p>
            <a:pPr marL="0" indent="0" algn="l">
              <a:lnSpc>
                <a:spcPct val="150000"/>
              </a:lnSpc>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You can setup automatic refresh (10s, 1m, 2m, 5m, 15m)</a:t>
            </a:r>
          </a:p>
          <a:p>
            <a:pPr marL="0" indent="0" algn="l">
              <a:lnSpc>
                <a:spcPct val="150000"/>
              </a:lnSpc>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Dashboards can be shared with people who don’t have an AWS account (public, email address, 3rd party SSO provider through Amazon Cognito)</a:t>
            </a:r>
          </a:p>
          <a:p>
            <a:pPr marL="0" indent="0" algn="l">
              <a:lnSpc>
                <a:spcPct val="150000"/>
              </a:lnSpc>
              <a:buNone/>
            </a:pPr>
            <a:endParaRPr lang="en-US" sz="1800" b="1" dirty="0">
              <a:solidFill>
                <a:srgbClr val="444949"/>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72721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CloudWatch Logs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Autofit/>
          </a:bodyPr>
          <a:lstStyle/>
          <a:p>
            <a:pPr marL="0" indent="0" algn="l">
              <a:buNone/>
            </a:pPr>
            <a:r>
              <a:rPr lang="en-US" sz="20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Applications can send logs to CloudWatch using the AWS SDK</a:t>
            </a:r>
          </a:p>
          <a:p>
            <a:pPr marL="0" indent="0" algn="l">
              <a:buNone/>
            </a:pPr>
            <a:endParaRPr lang="en-US" sz="20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endParaRPr>
          </a:p>
          <a:p>
            <a:pPr marL="0" indent="0" algn="l">
              <a:buNone/>
            </a:pPr>
            <a:r>
              <a:rPr lang="en-US" sz="20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CloudWatch </a:t>
            </a:r>
            <a:r>
              <a:rPr lang="en-US" sz="2000" b="1"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can collect log from</a:t>
            </a:r>
            <a:r>
              <a:rPr lang="en-US" sz="20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a:t>
            </a:r>
          </a:p>
          <a:p>
            <a:pPr marL="457200" lvl="1" indent="0">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Elastic Beanstalk: collection of logs from application</a:t>
            </a:r>
          </a:p>
          <a:p>
            <a:pPr marL="457200" lvl="1" indent="0">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ECS: collection from containers</a:t>
            </a:r>
          </a:p>
          <a:p>
            <a:pPr marL="457200" lvl="1" indent="0">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AWS Lambda: collection from function logs</a:t>
            </a:r>
          </a:p>
          <a:p>
            <a:pPr marL="457200" lvl="1" indent="0">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VPC Flow Logs: VPC specific logs</a:t>
            </a:r>
          </a:p>
          <a:p>
            <a:pPr marL="457200" lvl="1" indent="0">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API Gateway</a:t>
            </a:r>
          </a:p>
          <a:p>
            <a:pPr marL="457200" lvl="1" indent="0">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CloudTrail based on filter</a:t>
            </a:r>
          </a:p>
          <a:p>
            <a:pPr marL="457200" lvl="1" indent="0">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CloudWatch log agents: for example on EC2 machines</a:t>
            </a:r>
          </a:p>
          <a:p>
            <a:pPr marL="457200" lvl="1" indent="0">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Route53: Log DNS queries</a:t>
            </a:r>
          </a:p>
          <a:p>
            <a:pPr marL="0" indent="0" algn="l">
              <a:buNone/>
            </a:pPr>
            <a:endParaRPr lang="en-US" sz="20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endParaRPr>
          </a:p>
          <a:p>
            <a:pPr marL="0" indent="0" algn="l">
              <a:buNone/>
            </a:pPr>
            <a:endParaRPr lang="en-US" sz="16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708728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CloudWatch Logs</a:t>
            </a:r>
            <a:endParaRPr lang="en-US" sz="4000" dirty="0">
              <a:solidFill>
                <a:srgbClr val="0070C0"/>
              </a:solidFill>
              <a:latin typeface="Abadi" panose="020B0604020104020204" pitchFamily="34" charset="0"/>
            </a:endParaRPr>
          </a:p>
        </p:txBody>
      </p:sp>
      <p:pic>
        <p:nvPicPr>
          <p:cNvPr id="1026" name="Picture 2">
            <a:extLst>
              <a:ext uri="{FF2B5EF4-FFF2-40B4-BE49-F238E27FC236}">
                <a16:creationId xmlns:a16="http://schemas.microsoft.com/office/drawing/2014/main" id="{5F87A7BD-629F-413F-A965-395FF229BB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257" y="1041848"/>
            <a:ext cx="8294234" cy="520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43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CloudWatch Events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Autofit/>
          </a:bodyPr>
          <a:lstStyle/>
          <a:p>
            <a:pPr marL="0" indent="0" algn="l">
              <a:buNone/>
            </a:pPr>
            <a:r>
              <a:rPr lang="en-US" sz="24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Event Pattern: Intercept events from AWS services (Sources)</a:t>
            </a:r>
          </a:p>
          <a:p>
            <a:pPr marL="457200" lvl="1" indent="0">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Example sources: EC2 Instance Start, </a:t>
            </a:r>
            <a:r>
              <a:rPr lang="en-US" sz="1800" i="0" u="none" strike="noStrike" baseline="0" dirty="0" err="1">
                <a:solidFill>
                  <a:srgbClr val="444949"/>
                </a:solidFill>
                <a:latin typeface="Open Sans" panose="020B0606030504020204" pitchFamily="34" charset="0"/>
                <a:ea typeface="Open Sans" panose="020B0606030504020204" pitchFamily="34" charset="0"/>
                <a:cs typeface="Open Sans" panose="020B0606030504020204" pitchFamily="34" charset="0"/>
              </a:rPr>
              <a:t>CodeBuild</a:t>
            </a: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Failure, S3, Trusted Advisor</a:t>
            </a:r>
          </a:p>
          <a:p>
            <a:pPr marL="457200" lvl="1" indent="0">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Can intercept any API call with </a:t>
            </a:r>
            <a:r>
              <a:rPr lang="en-US" sz="1800" b="1"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CloudTrail integration</a:t>
            </a:r>
          </a:p>
          <a:p>
            <a:pPr marL="0" indent="0" algn="l">
              <a:buNone/>
            </a:pPr>
            <a:endParaRPr lang="en-US" sz="24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endParaRPr>
          </a:p>
          <a:p>
            <a:pPr marL="0" indent="0" algn="l">
              <a:buNone/>
            </a:pPr>
            <a:r>
              <a:rPr lang="en-US" sz="24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Schedule or Cron (example: create an event every 4 hours)</a:t>
            </a:r>
          </a:p>
          <a:p>
            <a:pPr marL="0" indent="0" algn="l">
              <a:buNone/>
            </a:pPr>
            <a:endParaRPr lang="en-US" sz="24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endParaRPr>
          </a:p>
          <a:p>
            <a:pPr marL="0" indent="0" algn="l">
              <a:buNone/>
            </a:pPr>
            <a:r>
              <a:rPr lang="en-US" sz="24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A JSON payload is created from the event and passed to a target</a:t>
            </a:r>
          </a:p>
          <a:p>
            <a:pPr marL="457200" lvl="1" indent="0">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Compute: Lambda, Batch, ECS task</a:t>
            </a:r>
          </a:p>
          <a:p>
            <a:pPr marL="457200" lvl="1" indent="0">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Integration: SQS, SNS, Kinesis Data Streams, Kinesis Data Firehose</a:t>
            </a:r>
          </a:p>
          <a:p>
            <a:pPr marL="457200" lvl="1" indent="0">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Orchestration: Step Functions, </a:t>
            </a:r>
            <a:r>
              <a:rPr lang="en-US" sz="1800" i="0" u="none" strike="noStrike" baseline="0" dirty="0" err="1">
                <a:solidFill>
                  <a:srgbClr val="444949"/>
                </a:solidFill>
                <a:latin typeface="Open Sans" panose="020B0606030504020204" pitchFamily="34" charset="0"/>
                <a:ea typeface="Open Sans" panose="020B0606030504020204" pitchFamily="34" charset="0"/>
                <a:cs typeface="Open Sans" panose="020B0606030504020204" pitchFamily="34" charset="0"/>
              </a:rPr>
              <a:t>CodePipeline</a:t>
            </a: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a:t>
            </a:r>
            <a:r>
              <a:rPr lang="en-US" sz="1800" i="0" u="none" strike="noStrike" baseline="0" dirty="0" err="1">
                <a:solidFill>
                  <a:srgbClr val="444949"/>
                </a:solidFill>
                <a:latin typeface="Open Sans" panose="020B0606030504020204" pitchFamily="34" charset="0"/>
                <a:ea typeface="Open Sans" panose="020B0606030504020204" pitchFamily="34" charset="0"/>
                <a:cs typeface="Open Sans" panose="020B0606030504020204" pitchFamily="34" charset="0"/>
              </a:rPr>
              <a:t>CodeBuild</a:t>
            </a:r>
            <a:endPar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endParaRPr>
          </a:p>
          <a:p>
            <a:pPr marL="457200" lvl="1" indent="0">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Maintenance: SSM, EC2 Actions</a:t>
            </a:r>
          </a:p>
        </p:txBody>
      </p:sp>
    </p:spTree>
    <p:extLst>
      <p:ext uri="{BB962C8B-B14F-4D97-AF65-F5344CB8AC3E}">
        <p14:creationId xmlns:p14="http://schemas.microsoft.com/office/powerpoint/2010/main" val="3616463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2"/>
            <a:ext cx="11239500" cy="892174"/>
          </a:xfrm>
        </p:spPr>
        <p:txBody>
          <a:bodyPr>
            <a:normAutofit/>
          </a:bodyPr>
          <a:lstStyle/>
          <a:p>
            <a:r>
              <a:rPr lang="en-US" sz="4000" dirty="0">
                <a:solidFill>
                  <a:srgbClr val="0070C0"/>
                </a:solidFill>
                <a:latin typeface="Open Sans" panose="020B0606030504020204" pitchFamily="34" charset="0"/>
                <a:ea typeface="Open Sans" panose="020B0606030504020204" pitchFamily="34" charset="0"/>
                <a:cs typeface="Open Sans" panose="020B0606030504020204" pitchFamily="34" charset="0"/>
              </a:rPr>
              <a:t>Problems with traditional IT approach</a:t>
            </a: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rmAutofit/>
          </a:bodyPr>
          <a:lstStyle/>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Pay for the rent for the data center</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Pay for power supply, cooling, maintenance</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Adding and replacing hardware takes time</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Scaling is limited</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Hire 24/7 team to monitor the infrastructure</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How to deal with disasters? (earthquake, power shutdown, fire…)</a:t>
            </a:r>
          </a:p>
        </p:txBody>
      </p:sp>
    </p:spTree>
    <p:extLst>
      <p:ext uri="{BB962C8B-B14F-4D97-AF65-F5344CB8AC3E}">
        <p14:creationId xmlns:p14="http://schemas.microsoft.com/office/powerpoint/2010/main" val="40369017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AWS CloudTrail</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Autofit/>
          </a:bodyPr>
          <a:lstStyle/>
          <a:p>
            <a:pPr marL="0" indent="0" algn="l">
              <a:buNone/>
            </a:pPr>
            <a:r>
              <a:rPr lang="en-US" sz="20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Provides governance, compliance and audit for your AWS Account</a:t>
            </a:r>
          </a:p>
          <a:p>
            <a:pPr marL="0" indent="0" algn="l">
              <a:buNone/>
            </a:pPr>
            <a:r>
              <a:rPr lang="en-US" sz="20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CloudTrail is enabled by default!</a:t>
            </a:r>
          </a:p>
          <a:p>
            <a:pPr marL="0" indent="0" algn="l">
              <a:buNone/>
            </a:pPr>
            <a:r>
              <a:rPr lang="en-US" sz="20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Get an history of events / API calls made within your AWS Account by:</a:t>
            </a:r>
          </a:p>
          <a:p>
            <a:pPr marL="457200" lvl="1" indent="0">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Console</a:t>
            </a:r>
          </a:p>
          <a:p>
            <a:pPr marL="457200" lvl="1" indent="0">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SDK</a:t>
            </a:r>
          </a:p>
          <a:p>
            <a:pPr marL="457200" lvl="1" indent="0">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CLI</a:t>
            </a:r>
          </a:p>
          <a:p>
            <a:pPr marL="457200" lvl="1" indent="0">
              <a:buNone/>
            </a:pPr>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AWS Services</a:t>
            </a:r>
          </a:p>
          <a:p>
            <a:pPr marL="0" indent="0" algn="l">
              <a:buNone/>
            </a:pPr>
            <a:r>
              <a:rPr lang="en-US" sz="20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Can put logs from CloudTrail into CloudWatch Logs or S3</a:t>
            </a:r>
          </a:p>
          <a:p>
            <a:pPr marL="0" indent="0" algn="l">
              <a:buNone/>
            </a:pPr>
            <a:r>
              <a:rPr lang="en-US" sz="20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A trail can be applied to All Regions (default) or a single Region.</a:t>
            </a:r>
          </a:p>
          <a:p>
            <a:pPr marL="0" indent="0" algn="l">
              <a:buNone/>
            </a:pPr>
            <a:r>
              <a:rPr lang="en-US" sz="20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If a resource is deleted in AWS, investigate CloudTrail first!</a:t>
            </a:r>
            <a:endParaRPr lang="en-US" sz="16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3927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AWS CloudTrail – Information Flow</a:t>
            </a:r>
            <a:endParaRPr lang="en-US" sz="4000" dirty="0">
              <a:solidFill>
                <a:srgbClr val="0070C0"/>
              </a:solidFill>
              <a:latin typeface="Abadi" panose="020B0604020104020204" pitchFamily="34" charset="0"/>
            </a:endParaRPr>
          </a:p>
        </p:txBody>
      </p:sp>
      <p:pic>
        <p:nvPicPr>
          <p:cNvPr id="9" name="Picture 8">
            <a:extLst>
              <a:ext uri="{FF2B5EF4-FFF2-40B4-BE49-F238E27FC236}">
                <a16:creationId xmlns:a16="http://schemas.microsoft.com/office/drawing/2014/main" id="{46AEAE48-E272-46BC-829B-F739149DC911}"/>
              </a:ext>
            </a:extLst>
          </p:cNvPr>
          <p:cNvPicPr>
            <a:picLocks noChangeAspect="1"/>
          </p:cNvPicPr>
          <p:nvPr/>
        </p:nvPicPr>
        <p:blipFill>
          <a:blip r:embed="rId2"/>
          <a:stretch>
            <a:fillRect/>
          </a:stretch>
        </p:blipFill>
        <p:spPr>
          <a:xfrm>
            <a:off x="1258349" y="1451140"/>
            <a:ext cx="9675302" cy="39557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10954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EC2 Auto Scaling</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5"/>
            <a:ext cx="10839451" cy="4743449"/>
          </a:xfrm>
        </p:spPr>
        <p:txBody>
          <a:bodyPr>
            <a:normAutofit/>
          </a:bodyPr>
          <a:lstStyle/>
          <a:p>
            <a:pPr lvl="0" defTabSz="1097212">
              <a:lnSpc>
                <a:spcPct val="150000"/>
              </a:lnSpc>
              <a:spcAft>
                <a:spcPts val="1800"/>
              </a:spcAft>
              <a:defRPr/>
            </a:pPr>
            <a:r>
              <a:rPr lang="en-US" sz="1800" dirty="0">
                <a:latin typeface="Open Sans" panose="020B0606030504020204" pitchFamily="34" charset="0"/>
                <a:ea typeface="Open Sans" panose="020B0606030504020204" pitchFamily="34" charset="0"/>
                <a:cs typeface="Open Sans" panose="020B0606030504020204" pitchFamily="34" charset="0"/>
              </a:rPr>
              <a:t>Amazon EC2 Auto Scaling helps you ensure that you have the correct number of EC2 instances available to handle the load for your application.</a:t>
            </a:r>
          </a:p>
          <a:p>
            <a:pPr lvl="1" defTabSz="1097212">
              <a:lnSpc>
                <a:spcPct val="100000"/>
              </a:lnSpc>
              <a:spcAft>
                <a:spcPts val="1800"/>
              </a:spcAft>
              <a:defRPr/>
            </a:pPr>
            <a:r>
              <a:rPr kumimoji="0" lang="en-US" sz="16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It could be a constant </a:t>
            </a:r>
            <a:r>
              <a:rPr lang="en-US" sz="1600" dirty="0">
                <a:latin typeface="Open Sans" panose="020B0606030504020204" pitchFamily="34" charset="0"/>
                <a:ea typeface="Open Sans" panose="020B0606030504020204" pitchFamily="34" charset="0"/>
                <a:cs typeface="Open Sans" panose="020B0606030504020204" pitchFamily="34" charset="0"/>
              </a:rPr>
              <a:t>number of instances running all the time.</a:t>
            </a:r>
          </a:p>
          <a:p>
            <a:pPr lvl="1" defTabSz="1097212">
              <a:lnSpc>
                <a:spcPct val="100000"/>
              </a:lnSpc>
              <a:spcAft>
                <a:spcPts val="1800"/>
              </a:spcAft>
              <a:defRPr/>
            </a:pPr>
            <a:r>
              <a:rPr kumimoji="0" lang="en-US" sz="16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It could be a scale</a:t>
            </a:r>
            <a:r>
              <a:rPr lang="en-US" sz="1600" dirty="0">
                <a:latin typeface="Open Sans" panose="020B0606030504020204" pitchFamily="34" charset="0"/>
                <a:ea typeface="Open Sans" panose="020B0606030504020204" pitchFamily="34" charset="0"/>
                <a:cs typeface="Open Sans" panose="020B0606030504020204" pitchFamily="34" charset="0"/>
              </a:rPr>
              <a:t>-</a:t>
            </a:r>
            <a:r>
              <a:rPr kumimoji="0" lang="en-US" sz="16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out and scale</a:t>
            </a:r>
            <a:r>
              <a:rPr lang="en-US" sz="1600" dirty="0">
                <a:latin typeface="Open Sans" panose="020B0606030504020204" pitchFamily="34" charset="0"/>
                <a:ea typeface="Open Sans" panose="020B0606030504020204" pitchFamily="34" charset="0"/>
                <a:cs typeface="Open Sans" panose="020B0606030504020204" pitchFamily="34" charset="0"/>
              </a:rPr>
              <a:t>-</a:t>
            </a:r>
            <a:r>
              <a:rPr kumimoji="0" lang="en-US" sz="16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in requirement as well.</a:t>
            </a:r>
          </a:p>
        </p:txBody>
      </p:sp>
      <p:graphicFrame>
        <p:nvGraphicFramePr>
          <p:cNvPr id="7" name="Diagram 6">
            <a:extLst>
              <a:ext uri="{FF2B5EF4-FFF2-40B4-BE49-F238E27FC236}">
                <a16:creationId xmlns:a16="http://schemas.microsoft.com/office/drawing/2014/main" id="{CED0A223-8616-40F8-B172-0DE7517509A3}"/>
              </a:ext>
            </a:extLst>
          </p:cNvPr>
          <p:cNvGraphicFramePr/>
          <p:nvPr>
            <p:extLst>
              <p:ext uri="{D42A27DB-BD31-4B8C-83A1-F6EECF244321}">
                <p14:modId xmlns:p14="http://schemas.microsoft.com/office/powerpoint/2010/main" val="3480242548"/>
              </p:ext>
            </p:extLst>
          </p:nvPr>
        </p:nvGraphicFramePr>
        <p:xfrm>
          <a:off x="636805" y="3487350"/>
          <a:ext cx="11338802" cy="1486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3714F612-6D51-43EE-B6EF-866DB029B523}"/>
              </a:ext>
            </a:extLst>
          </p:cNvPr>
          <p:cNvSpPr txBox="1"/>
          <p:nvPr/>
        </p:nvSpPr>
        <p:spPr>
          <a:xfrm>
            <a:off x="426099" y="5178503"/>
            <a:ext cx="3351555" cy="369332"/>
          </a:xfrm>
          <a:prstGeom prst="rect">
            <a:avLst/>
          </a:prstGeom>
          <a:noFill/>
        </p:spPr>
        <p:txBody>
          <a:bodyPr wrap="square" rtlCol="0">
            <a:spAutoFit/>
          </a:bodyPr>
          <a:lstStyle/>
          <a:p>
            <a:pPr algn="ctr"/>
            <a:r>
              <a:rPr lang="en-US" dirty="0">
                <a:latin typeface="Amazon Ember Medium" panose="020B0603020204030204" pitchFamily="34" charset="0"/>
                <a:ea typeface="Amazon Ember Medium" panose="020B0603020204030204" pitchFamily="34" charset="0"/>
                <a:cs typeface="Amazon Ember Medium" panose="020B0603020204030204" pitchFamily="34" charset="0"/>
              </a:rPr>
              <a:t>What resources do you need?</a:t>
            </a:r>
          </a:p>
        </p:txBody>
      </p:sp>
      <p:sp>
        <p:nvSpPr>
          <p:cNvPr id="9" name="TextBox 8">
            <a:extLst>
              <a:ext uri="{FF2B5EF4-FFF2-40B4-BE49-F238E27FC236}">
                <a16:creationId xmlns:a16="http://schemas.microsoft.com/office/drawing/2014/main" id="{5242D5D4-D781-4EC3-8BB7-EEC222184326}"/>
              </a:ext>
            </a:extLst>
          </p:cNvPr>
          <p:cNvSpPr txBox="1"/>
          <p:nvPr/>
        </p:nvSpPr>
        <p:spPr>
          <a:xfrm>
            <a:off x="3986675" y="5202793"/>
            <a:ext cx="4047199" cy="369332"/>
          </a:xfrm>
          <a:prstGeom prst="rect">
            <a:avLst/>
          </a:prstGeom>
          <a:noFill/>
        </p:spPr>
        <p:txBody>
          <a:bodyPr wrap="square" rtlCol="0">
            <a:spAutoFit/>
          </a:bodyPr>
          <a:lstStyle/>
          <a:p>
            <a:pPr algn="ctr"/>
            <a:r>
              <a:rPr lang="en-US" dirty="0">
                <a:latin typeface="Amazon Ember Medium" panose="020B0603020204030204" pitchFamily="34" charset="0"/>
                <a:ea typeface="Amazon Ember Medium" panose="020B0603020204030204" pitchFamily="34" charset="0"/>
                <a:cs typeface="Amazon Ember Medium" panose="020B0603020204030204" pitchFamily="34" charset="0"/>
              </a:rPr>
              <a:t>Where and how many do you need?</a:t>
            </a:r>
          </a:p>
        </p:txBody>
      </p:sp>
      <p:sp>
        <p:nvSpPr>
          <p:cNvPr id="10" name="TextBox 9">
            <a:extLst>
              <a:ext uri="{FF2B5EF4-FFF2-40B4-BE49-F238E27FC236}">
                <a16:creationId xmlns:a16="http://schemas.microsoft.com/office/drawing/2014/main" id="{81AF04C3-57DA-4B97-A884-039E6C23BD55}"/>
              </a:ext>
            </a:extLst>
          </p:cNvPr>
          <p:cNvSpPr txBox="1"/>
          <p:nvPr/>
        </p:nvSpPr>
        <p:spPr>
          <a:xfrm>
            <a:off x="7949267" y="5214938"/>
            <a:ext cx="3759357" cy="646331"/>
          </a:xfrm>
          <a:prstGeom prst="rect">
            <a:avLst/>
          </a:prstGeom>
          <a:noFill/>
        </p:spPr>
        <p:txBody>
          <a:bodyPr wrap="square" rtlCol="0">
            <a:spAutoFit/>
          </a:bodyPr>
          <a:lstStyle/>
          <a:p>
            <a:pPr algn="ctr"/>
            <a:r>
              <a:rPr lang="en-US" dirty="0">
                <a:latin typeface="Amazon Ember Medium" panose="020B0603020204030204" pitchFamily="34" charset="0"/>
                <a:ea typeface="Amazon Ember Medium" panose="020B0603020204030204" pitchFamily="34" charset="0"/>
                <a:cs typeface="Amazon Ember Medium" panose="020B0603020204030204" pitchFamily="34" charset="0"/>
              </a:rPr>
              <a:t>When and for how long do you need them?</a:t>
            </a:r>
          </a:p>
        </p:txBody>
      </p:sp>
    </p:spTree>
    <p:extLst>
      <p:ext uri="{BB962C8B-B14F-4D97-AF65-F5344CB8AC3E}">
        <p14:creationId xmlns:p14="http://schemas.microsoft.com/office/powerpoint/2010/main" val="22508896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EC2 Auto Scaling – Policy types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5"/>
            <a:ext cx="10839451" cy="4743449"/>
          </a:xfrm>
        </p:spPr>
        <p:txBody>
          <a:bodyPr>
            <a:normAutofit/>
          </a:bodyPr>
          <a:lstStyle/>
          <a:p>
            <a:pPr lvl="0" defTabSz="1097212">
              <a:lnSpc>
                <a:spcPct val="150000"/>
              </a:lnSpc>
              <a:spcAft>
                <a:spcPts val="1800"/>
              </a:spcAft>
              <a:defRPr/>
            </a:pPr>
            <a:r>
              <a:rPr lang="en-US" sz="1800" b="1" dirty="0">
                <a:latin typeface="Open Sans" panose="020B0606030504020204" pitchFamily="34" charset="0"/>
                <a:ea typeface="Open Sans" panose="020B0606030504020204" pitchFamily="34" charset="0"/>
                <a:cs typeface="Open Sans" panose="020B0606030504020204" pitchFamily="34" charset="0"/>
              </a:rPr>
              <a:t>Scheduled</a:t>
            </a:r>
            <a:r>
              <a:rPr lang="en-US" sz="1800" dirty="0">
                <a:latin typeface="Open Sans" panose="020B0606030504020204" pitchFamily="34" charset="0"/>
                <a:ea typeface="Open Sans" panose="020B0606030504020204" pitchFamily="34" charset="0"/>
                <a:cs typeface="Open Sans" panose="020B0606030504020204" pitchFamily="34" charset="0"/>
              </a:rPr>
              <a:t> – scaling happens on a scheduled time</a:t>
            </a:r>
          </a:p>
          <a:p>
            <a:pPr lvl="0" defTabSz="1097212">
              <a:lnSpc>
                <a:spcPct val="150000"/>
              </a:lnSpc>
              <a:spcAft>
                <a:spcPts val="1800"/>
              </a:spcAft>
              <a:defRPr/>
            </a:pPr>
            <a:r>
              <a:rPr kumimoji="0" lang="en-US" sz="1800" b="1"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Dynamic</a:t>
            </a:r>
            <a:r>
              <a:rPr kumimoji="0" lang="en-US" sz="18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 – scaling happens based on a defined condition/metric value</a:t>
            </a:r>
          </a:p>
          <a:p>
            <a:pPr lvl="0" defTabSz="1097212">
              <a:lnSpc>
                <a:spcPct val="150000"/>
              </a:lnSpc>
              <a:spcAft>
                <a:spcPts val="1800"/>
              </a:spcAft>
              <a:defRPr/>
            </a:pPr>
            <a:r>
              <a:rPr lang="en-US" sz="1800" b="1" dirty="0">
                <a:latin typeface="Open Sans" panose="020B0606030504020204" pitchFamily="34" charset="0"/>
                <a:ea typeface="Open Sans" panose="020B0606030504020204" pitchFamily="34" charset="0"/>
                <a:cs typeface="Open Sans" panose="020B0606030504020204" pitchFamily="34" charset="0"/>
              </a:rPr>
              <a:t>Predictive</a:t>
            </a:r>
            <a:r>
              <a:rPr lang="en-US" sz="1800" dirty="0">
                <a:latin typeface="Open Sans" panose="020B0606030504020204" pitchFamily="34" charset="0"/>
                <a:ea typeface="Open Sans" panose="020B0606030504020204" pitchFamily="34" charset="0"/>
                <a:cs typeface="Open Sans" panose="020B0606030504020204" pitchFamily="34" charset="0"/>
              </a:rPr>
              <a:t> – scaling happens based on past load patterns</a:t>
            </a:r>
            <a:endParaRPr kumimoji="0" lang="en-US" sz="16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94900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How to use Auto Scaling feature?</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5"/>
            <a:ext cx="10839451" cy="4743449"/>
          </a:xfrm>
        </p:spPr>
        <p:txBody>
          <a:bodyPr>
            <a:normAutofit/>
          </a:bodyPr>
          <a:lstStyle/>
          <a:p>
            <a:pPr lvl="0" defTabSz="1097212">
              <a:lnSpc>
                <a:spcPct val="100000"/>
              </a:lnSpc>
              <a:spcAft>
                <a:spcPts val="1800"/>
              </a:spcAft>
              <a:defRPr/>
            </a:pPr>
            <a:r>
              <a:rPr kumimoji="0" lang="en-US" sz="180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You</a:t>
            </a:r>
            <a:r>
              <a:rPr lang="en-US" sz="1800" dirty="0">
                <a:latin typeface="Open Sans" panose="020B0606030504020204" pitchFamily="34" charset="0"/>
                <a:ea typeface="Open Sans" panose="020B0606030504020204" pitchFamily="34" charset="0"/>
                <a:cs typeface="Open Sans" panose="020B0606030504020204" pitchFamily="34" charset="0"/>
              </a:rPr>
              <a:t>r application should be stateless to get full benefits of Auto scaling feature. </a:t>
            </a:r>
          </a:p>
          <a:p>
            <a:pPr lvl="0" defTabSz="1097212">
              <a:lnSpc>
                <a:spcPct val="100000"/>
              </a:lnSpc>
              <a:spcAft>
                <a:spcPts val="1800"/>
              </a:spcAft>
              <a:defRPr/>
            </a:pPr>
            <a:r>
              <a:rPr kumimoji="0" lang="en-US" sz="180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Session information should be stored in an </a:t>
            </a:r>
            <a:r>
              <a:rPr lang="en-US" sz="1800" dirty="0">
                <a:latin typeface="Open Sans" panose="020B0606030504020204" pitchFamily="34" charset="0"/>
                <a:ea typeface="Open Sans" panose="020B0606030504020204" pitchFamily="34" charset="0"/>
                <a:cs typeface="Open Sans" panose="020B0606030504020204" pitchFamily="34" charset="0"/>
              </a:rPr>
              <a:t>external storage (e.g. ElastiCache, DynamoDB, etc.)</a:t>
            </a:r>
          </a:p>
          <a:p>
            <a:pPr lvl="0" defTabSz="1097212">
              <a:lnSpc>
                <a:spcPct val="100000"/>
              </a:lnSpc>
              <a:spcAft>
                <a:spcPts val="1800"/>
              </a:spcAft>
              <a:defRPr/>
            </a:pPr>
            <a:r>
              <a:rPr kumimoji="0" lang="en-US" sz="180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Session stickiness should not be a requirement.</a:t>
            </a:r>
            <a:endParaRPr kumimoji="0" lang="en-US" sz="160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oup 3">
            <a:extLst>
              <a:ext uri="{FF2B5EF4-FFF2-40B4-BE49-F238E27FC236}">
                <a16:creationId xmlns:a16="http://schemas.microsoft.com/office/drawing/2014/main" id="{FD96C315-1219-4432-90D4-F8662EFCCF60}"/>
              </a:ext>
            </a:extLst>
          </p:cNvPr>
          <p:cNvGrpSpPr/>
          <p:nvPr/>
        </p:nvGrpSpPr>
        <p:grpSpPr>
          <a:xfrm>
            <a:off x="2333138" y="2924174"/>
            <a:ext cx="9477861" cy="3353761"/>
            <a:chOff x="582382" y="1526184"/>
            <a:chExt cx="10933829" cy="4789852"/>
          </a:xfrm>
        </p:grpSpPr>
        <p:sp>
          <p:nvSpPr>
            <p:cNvPr id="5" name="Rounded Rectangle 9">
              <a:extLst>
                <a:ext uri="{FF2B5EF4-FFF2-40B4-BE49-F238E27FC236}">
                  <a16:creationId xmlns:a16="http://schemas.microsoft.com/office/drawing/2014/main" id="{09E3C015-ED3C-4C93-921E-5C25EACBD236}"/>
                </a:ext>
              </a:extLst>
            </p:cNvPr>
            <p:cNvSpPr/>
            <p:nvPr/>
          </p:nvSpPr>
          <p:spPr>
            <a:xfrm>
              <a:off x="2380851" y="2469780"/>
              <a:ext cx="2112526" cy="812800"/>
            </a:xfrm>
            <a:prstGeom prst="roundRect">
              <a:avLst>
                <a:gd name="adj" fmla="val 13889"/>
              </a:avLst>
            </a:prstGeom>
            <a:solidFill>
              <a:srgbClr val="84DDD3"/>
            </a:solidFill>
            <a:ln w="254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Listener</a:t>
              </a:r>
            </a:p>
          </p:txBody>
        </p:sp>
        <p:sp>
          <p:nvSpPr>
            <p:cNvPr id="6" name="Rounded Rectangle 9">
              <a:extLst>
                <a:ext uri="{FF2B5EF4-FFF2-40B4-BE49-F238E27FC236}">
                  <a16:creationId xmlns:a16="http://schemas.microsoft.com/office/drawing/2014/main" id="{C3CEB222-AE65-469D-A863-249B3003DF26}"/>
                </a:ext>
              </a:extLst>
            </p:cNvPr>
            <p:cNvSpPr/>
            <p:nvPr/>
          </p:nvSpPr>
          <p:spPr>
            <a:xfrm>
              <a:off x="2508496" y="2564257"/>
              <a:ext cx="805226" cy="618264"/>
            </a:xfrm>
            <a:prstGeom prst="roundRect">
              <a:avLst>
                <a:gd name="adj" fmla="val 13889"/>
              </a:avLst>
            </a:prstGeom>
            <a:solidFill>
              <a:schemeClr val="accent3">
                <a:lumMod val="75000"/>
              </a:schemeClr>
            </a:solidFill>
            <a:ln w="25400">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Rule</a:t>
              </a:r>
            </a:p>
          </p:txBody>
        </p:sp>
        <p:sp>
          <p:nvSpPr>
            <p:cNvPr id="7" name="Rounded Rectangle 9">
              <a:extLst>
                <a:ext uri="{FF2B5EF4-FFF2-40B4-BE49-F238E27FC236}">
                  <a16:creationId xmlns:a16="http://schemas.microsoft.com/office/drawing/2014/main" id="{567F5BAB-F77B-4297-956D-BD21C1902133}"/>
                </a:ext>
              </a:extLst>
            </p:cNvPr>
            <p:cNvSpPr/>
            <p:nvPr/>
          </p:nvSpPr>
          <p:spPr>
            <a:xfrm>
              <a:off x="4949470" y="1526184"/>
              <a:ext cx="2251957" cy="836396"/>
            </a:xfrm>
            <a:prstGeom prst="roundRect">
              <a:avLst>
                <a:gd name="adj" fmla="val 13889"/>
              </a:avLst>
            </a:prstGeom>
            <a:solidFill>
              <a:srgbClr val="4D27AA"/>
            </a:solidFill>
            <a:ln w="2540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rPr>
                <a:t>Load Balancer</a:t>
              </a:r>
            </a:p>
          </p:txBody>
        </p:sp>
        <p:sp>
          <p:nvSpPr>
            <p:cNvPr id="8" name="Rounded Rectangle 9">
              <a:extLst>
                <a:ext uri="{FF2B5EF4-FFF2-40B4-BE49-F238E27FC236}">
                  <a16:creationId xmlns:a16="http://schemas.microsoft.com/office/drawing/2014/main" id="{BEB6BCD8-22CA-4D9B-BDDF-AD1B708DD15A}"/>
                </a:ext>
              </a:extLst>
            </p:cNvPr>
            <p:cNvSpPr/>
            <p:nvPr/>
          </p:nvSpPr>
          <p:spPr>
            <a:xfrm>
              <a:off x="7257589" y="2472110"/>
              <a:ext cx="2948697" cy="812800"/>
            </a:xfrm>
            <a:prstGeom prst="roundRect">
              <a:avLst>
                <a:gd name="adj" fmla="val 13889"/>
              </a:avLst>
            </a:prstGeom>
            <a:solidFill>
              <a:schemeClr val="tx2">
                <a:lumMod val="60000"/>
                <a:lumOff val="40000"/>
              </a:schemeClr>
            </a:solidFill>
            <a:ln w="254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Listener</a:t>
              </a:r>
            </a:p>
          </p:txBody>
        </p:sp>
        <p:sp>
          <p:nvSpPr>
            <p:cNvPr id="9" name="Rounded Rectangle 9">
              <a:extLst>
                <a:ext uri="{FF2B5EF4-FFF2-40B4-BE49-F238E27FC236}">
                  <a16:creationId xmlns:a16="http://schemas.microsoft.com/office/drawing/2014/main" id="{2EAFFE03-D7F0-47AD-BD22-C6E7794B6849}"/>
                </a:ext>
              </a:extLst>
            </p:cNvPr>
            <p:cNvSpPr/>
            <p:nvPr/>
          </p:nvSpPr>
          <p:spPr>
            <a:xfrm>
              <a:off x="7363251" y="2566587"/>
              <a:ext cx="805226" cy="618264"/>
            </a:xfrm>
            <a:prstGeom prst="roundRect">
              <a:avLst>
                <a:gd name="adj" fmla="val 13889"/>
              </a:avLst>
            </a:prstGeom>
            <a:solidFill>
              <a:srgbClr val="289186"/>
            </a:solidFill>
            <a:ln w="25400">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Rule</a:t>
              </a:r>
            </a:p>
          </p:txBody>
        </p:sp>
        <p:sp>
          <p:nvSpPr>
            <p:cNvPr id="10" name="Rounded Rectangle 9">
              <a:extLst>
                <a:ext uri="{FF2B5EF4-FFF2-40B4-BE49-F238E27FC236}">
                  <a16:creationId xmlns:a16="http://schemas.microsoft.com/office/drawing/2014/main" id="{D3FEAEF5-0E4F-4701-9980-40AE49F91DD3}"/>
                </a:ext>
              </a:extLst>
            </p:cNvPr>
            <p:cNvSpPr/>
            <p:nvPr/>
          </p:nvSpPr>
          <p:spPr>
            <a:xfrm>
              <a:off x="9266929" y="2566587"/>
              <a:ext cx="805226" cy="618264"/>
            </a:xfrm>
            <a:prstGeom prst="roundRect">
              <a:avLst>
                <a:gd name="adj" fmla="val 13889"/>
              </a:avLst>
            </a:prstGeom>
            <a:solidFill>
              <a:srgbClr val="289186"/>
            </a:solidFill>
            <a:ln w="25400">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Rule</a:t>
              </a:r>
            </a:p>
          </p:txBody>
        </p:sp>
        <p:sp>
          <p:nvSpPr>
            <p:cNvPr id="11" name="Rounded Rectangle 9">
              <a:extLst>
                <a:ext uri="{FF2B5EF4-FFF2-40B4-BE49-F238E27FC236}">
                  <a16:creationId xmlns:a16="http://schemas.microsoft.com/office/drawing/2014/main" id="{50DA52A6-8BCD-4C88-848A-7B8DC279A9A4}"/>
                </a:ext>
              </a:extLst>
            </p:cNvPr>
            <p:cNvSpPr/>
            <p:nvPr/>
          </p:nvSpPr>
          <p:spPr>
            <a:xfrm>
              <a:off x="582382" y="4014709"/>
              <a:ext cx="3489937" cy="1427838"/>
            </a:xfrm>
            <a:prstGeom prst="roundRect">
              <a:avLst>
                <a:gd name="adj" fmla="val 8021"/>
              </a:avLst>
            </a:prstGeom>
            <a:solidFill>
              <a:schemeClr val="bg2">
                <a:lumMod val="95000"/>
              </a:schemeClr>
            </a:solidFill>
            <a:ln w="19050">
              <a:solidFill>
                <a:schemeClr val="tx1">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ounded Rectangle 9">
              <a:extLst>
                <a:ext uri="{FF2B5EF4-FFF2-40B4-BE49-F238E27FC236}">
                  <a16:creationId xmlns:a16="http://schemas.microsoft.com/office/drawing/2014/main" id="{927DE0CB-56A8-4323-A25A-84C97CAD7BD1}"/>
                </a:ext>
              </a:extLst>
            </p:cNvPr>
            <p:cNvSpPr/>
            <p:nvPr/>
          </p:nvSpPr>
          <p:spPr>
            <a:xfrm>
              <a:off x="879486" y="4343027"/>
              <a:ext cx="1097881" cy="498296"/>
            </a:xfrm>
            <a:prstGeom prst="roundRect">
              <a:avLst>
                <a:gd name="adj" fmla="val 13889"/>
              </a:avLst>
            </a:prstGeom>
            <a:solidFill>
              <a:schemeClr val="accent4">
                <a:lumMod val="40000"/>
                <a:lumOff val="60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Target</a:t>
              </a:r>
            </a:p>
          </p:txBody>
        </p:sp>
        <p:sp>
          <p:nvSpPr>
            <p:cNvPr id="13" name="Rounded Rectangle 9">
              <a:extLst>
                <a:ext uri="{FF2B5EF4-FFF2-40B4-BE49-F238E27FC236}">
                  <a16:creationId xmlns:a16="http://schemas.microsoft.com/office/drawing/2014/main" id="{D0A553AD-E5C5-4989-A139-F4B9B36359F4}"/>
                </a:ext>
              </a:extLst>
            </p:cNvPr>
            <p:cNvSpPr/>
            <p:nvPr/>
          </p:nvSpPr>
          <p:spPr>
            <a:xfrm>
              <a:off x="2676666" y="4343027"/>
              <a:ext cx="1097881" cy="498296"/>
            </a:xfrm>
            <a:prstGeom prst="roundRect">
              <a:avLst>
                <a:gd name="adj" fmla="val 13889"/>
              </a:avLst>
            </a:prstGeom>
            <a:solidFill>
              <a:schemeClr val="accent4">
                <a:lumMod val="40000"/>
                <a:lumOff val="60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Target</a:t>
              </a:r>
            </a:p>
          </p:txBody>
        </p:sp>
        <p:sp>
          <p:nvSpPr>
            <p:cNvPr id="14" name="Rounded Rectangle 9">
              <a:extLst>
                <a:ext uri="{FF2B5EF4-FFF2-40B4-BE49-F238E27FC236}">
                  <a16:creationId xmlns:a16="http://schemas.microsoft.com/office/drawing/2014/main" id="{D6B871DB-B49C-4A25-986F-6477E7E8AF9C}"/>
                </a:ext>
              </a:extLst>
            </p:cNvPr>
            <p:cNvSpPr/>
            <p:nvPr/>
          </p:nvSpPr>
          <p:spPr>
            <a:xfrm>
              <a:off x="4536334" y="4014709"/>
              <a:ext cx="3489937" cy="1427838"/>
            </a:xfrm>
            <a:prstGeom prst="roundRect">
              <a:avLst>
                <a:gd name="adj" fmla="val 8021"/>
              </a:avLst>
            </a:prstGeom>
            <a:solidFill>
              <a:schemeClr val="bg2">
                <a:lumMod val="95000"/>
              </a:schemeClr>
            </a:solidFill>
            <a:ln w="19050">
              <a:solidFill>
                <a:schemeClr val="tx1">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9">
              <a:extLst>
                <a:ext uri="{FF2B5EF4-FFF2-40B4-BE49-F238E27FC236}">
                  <a16:creationId xmlns:a16="http://schemas.microsoft.com/office/drawing/2014/main" id="{2294E091-EED5-4BF0-A494-0F3008A59B04}"/>
                </a:ext>
              </a:extLst>
            </p:cNvPr>
            <p:cNvSpPr/>
            <p:nvPr/>
          </p:nvSpPr>
          <p:spPr>
            <a:xfrm>
              <a:off x="4748374" y="4343027"/>
              <a:ext cx="1097881" cy="498296"/>
            </a:xfrm>
            <a:prstGeom prst="roundRect">
              <a:avLst>
                <a:gd name="adj" fmla="val 13889"/>
              </a:avLst>
            </a:prstGeom>
            <a:solidFill>
              <a:schemeClr val="accent4">
                <a:lumMod val="40000"/>
                <a:lumOff val="60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Target</a:t>
              </a:r>
            </a:p>
          </p:txBody>
        </p:sp>
        <p:sp>
          <p:nvSpPr>
            <p:cNvPr id="16" name="Rounded Rectangle 70">
              <a:extLst>
                <a:ext uri="{FF2B5EF4-FFF2-40B4-BE49-F238E27FC236}">
                  <a16:creationId xmlns:a16="http://schemas.microsoft.com/office/drawing/2014/main" id="{7FB5EB6E-9707-4F72-8168-1A26134B5CAB}"/>
                </a:ext>
              </a:extLst>
            </p:cNvPr>
            <p:cNvSpPr/>
            <p:nvPr/>
          </p:nvSpPr>
          <p:spPr>
            <a:xfrm>
              <a:off x="4536334" y="4901413"/>
              <a:ext cx="3489938" cy="482600"/>
            </a:xfrm>
            <a:prstGeom prst="roundRect">
              <a:avLst>
                <a:gd name="adj" fmla="val 0"/>
              </a:avLst>
            </a:prstGeom>
            <a:noFill/>
            <a:ln w="19050">
              <a:noFill/>
            </a:ln>
          </p:spPr>
          <p:txBody>
            <a:bodyPr wrap="none" rtlCol="0" anchor="ctr" anchorCtr="1">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(example.com/blog)</a:t>
              </a:r>
            </a:p>
          </p:txBody>
        </p:sp>
        <p:sp>
          <p:nvSpPr>
            <p:cNvPr id="17" name="Rounded Rectangle 9">
              <a:extLst>
                <a:ext uri="{FF2B5EF4-FFF2-40B4-BE49-F238E27FC236}">
                  <a16:creationId xmlns:a16="http://schemas.microsoft.com/office/drawing/2014/main" id="{17506EC5-5989-425A-8026-58742CFFE67F}"/>
                </a:ext>
              </a:extLst>
            </p:cNvPr>
            <p:cNvSpPr/>
            <p:nvPr/>
          </p:nvSpPr>
          <p:spPr>
            <a:xfrm>
              <a:off x="6103546" y="4343027"/>
              <a:ext cx="1097881" cy="498296"/>
            </a:xfrm>
            <a:prstGeom prst="roundRect">
              <a:avLst>
                <a:gd name="adj" fmla="val 13889"/>
              </a:avLst>
            </a:prstGeom>
            <a:solidFill>
              <a:schemeClr val="accent4">
                <a:lumMod val="40000"/>
                <a:lumOff val="60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Target</a:t>
              </a:r>
            </a:p>
          </p:txBody>
        </p:sp>
        <p:sp>
          <p:nvSpPr>
            <p:cNvPr id="18" name="Rounded Rectangle 9">
              <a:extLst>
                <a:ext uri="{FF2B5EF4-FFF2-40B4-BE49-F238E27FC236}">
                  <a16:creationId xmlns:a16="http://schemas.microsoft.com/office/drawing/2014/main" id="{517C8F7F-8422-4468-906D-385A62A50B6C}"/>
                </a:ext>
              </a:extLst>
            </p:cNvPr>
            <p:cNvSpPr/>
            <p:nvPr/>
          </p:nvSpPr>
          <p:spPr>
            <a:xfrm>
              <a:off x="8026272" y="4014709"/>
              <a:ext cx="3489937" cy="1427838"/>
            </a:xfrm>
            <a:prstGeom prst="roundRect">
              <a:avLst>
                <a:gd name="adj" fmla="val 8021"/>
              </a:avLst>
            </a:prstGeom>
            <a:solidFill>
              <a:schemeClr val="bg2">
                <a:lumMod val="95000"/>
              </a:schemeClr>
            </a:solidFill>
            <a:ln w="19050">
              <a:solidFill>
                <a:schemeClr val="tx1">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Rounded Rectangle 9">
              <a:extLst>
                <a:ext uri="{FF2B5EF4-FFF2-40B4-BE49-F238E27FC236}">
                  <a16:creationId xmlns:a16="http://schemas.microsoft.com/office/drawing/2014/main" id="{B2A02C24-8995-4AFD-BB70-CA2473B21B32}"/>
                </a:ext>
              </a:extLst>
            </p:cNvPr>
            <p:cNvSpPr/>
            <p:nvPr/>
          </p:nvSpPr>
          <p:spPr>
            <a:xfrm>
              <a:off x="8806839" y="4343027"/>
              <a:ext cx="1097881" cy="498296"/>
            </a:xfrm>
            <a:prstGeom prst="roundRect">
              <a:avLst>
                <a:gd name="adj" fmla="val 13889"/>
              </a:avLst>
            </a:prstGeom>
            <a:solidFill>
              <a:schemeClr val="accent4">
                <a:lumMod val="40000"/>
                <a:lumOff val="60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Target</a:t>
              </a:r>
            </a:p>
          </p:txBody>
        </p:sp>
        <p:sp>
          <p:nvSpPr>
            <p:cNvPr id="20" name="Rounded Rectangle 9">
              <a:extLst>
                <a:ext uri="{FF2B5EF4-FFF2-40B4-BE49-F238E27FC236}">
                  <a16:creationId xmlns:a16="http://schemas.microsoft.com/office/drawing/2014/main" id="{ECCF0BAC-F06D-443F-976E-D7FAC7491727}"/>
                </a:ext>
              </a:extLst>
            </p:cNvPr>
            <p:cNvSpPr/>
            <p:nvPr/>
          </p:nvSpPr>
          <p:spPr>
            <a:xfrm>
              <a:off x="10184354" y="4343027"/>
              <a:ext cx="1097881" cy="498296"/>
            </a:xfrm>
            <a:prstGeom prst="roundRect">
              <a:avLst>
                <a:gd name="adj" fmla="val 13889"/>
              </a:avLst>
            </a:prstGeom>
            <a:solidFill>
              <a:schemeClr val="accent4">
                <a:lumMod val="40000"/>
                <a:lumOff val="60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Target</a:t>
              </a:r>
            </a:p>
          </p:txBody>
        </p:sp>
        <p:sp>
          <p:nvSpPr>
            <p:cNvPr id="21" name="Rounded Rectangle 9">
              <a:extLst>
                <a:ext uri="{FF2B5EF4-FFF2-40B4-BE49-F238E27FC236}">
                  <a16:creationId xmlns:a16="http://schemas.microsoft.com/office/drawing/2014/main" id="{D9AF4F7E-6A9A-4349-8B4F-E765E6E8EFB3}"/>
                </a:ext>
              </a:extLst>
            </p:cNvPr>
            <p:cNvSpPr/>
            <p:nvPr/>
          </p:nvSpPr>
          <p:spPr>
            <a:xfrm>
              <a:off x="7893134" y="4059072"/>
              <a:ext cx="275343" cy="1268063"/>
            </a:xfrm>
            <a:prstGeom prst="roundRect">
              <a:avLst>
                <a:gd name="adj" fmla="val 0"/>
              </a:avLst>
            </a:prstGeom>
            <a:solidFill>
              <a:schemeClr val="bg2">
                <a:lumMod val="95000"/>
                <a:alpha val="79000"/>
              </a:schemeClr>
            </a:solidFill>
            <a:ln w="19050">
              <a:no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Rounded Rectangle 9">
              <a:extLst>
                <a:ext uri="{FF2B5EF4-FFF2-40B4-BE49-F238E27FC236}">
                  <a16:creationId xmlns:a16="http://schemas.microsoft.com/office/drawing/2014/main" id="{7AED6610-0B7F-4630-A414-DA2D8B981C0A}"/>
                </a:ext>
              </a:extLst>
            </p:cNvPr>
            <p:cNvSpPr/>
            <p:nvPr/>
          </p:nvSpPr>
          <p:spPr>
            <a:xfrm>
              <a:off x="7454319" y="4343027"/>
              <a:ext cx="1097881" cy="498296"/>
            </a:xfrm>
            <a:prstGeom prst="roundRect">
              <a:avLst>
                <a:gd name="adj" fmla="val 13889"/>
              </a:avLst>
            </a:prstGeom>
            <a:solidFill>
              <a:schemeClr val="accent4">
                <a:lumMod val="40000"/>
                <a:lumOff val="60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Target</a:t>
              </a:r>
            </a:p>
          </p:txBody>
        </p:sp>
        <p:sp>
          <p:nvSpPr>
            <p:cNvPr id="23" name="Rounded Rectangle 81">
              <a:extLst>
                <a:ext uri="{FF2B5EF4-FFF2-40B4-BE49-F238E27FC236}">
                  <a16:creationId xmlns:a16="http://schemas.microsoft.com/office/drawing/2014/main" id="{27B9A911-7719-450B-A8B3-1FE214AEC427}"/>
                </a:ext>
              </a:extLst>
            </p:cNvPr>
            <p:cNvSpPr/>
            <p:nvPr/>
          </p:nvSpPr>
          <p:spPr>
            <a:xfrm>
              <a:off x="8026271" y="4908557"/>
              <a:ext cx="3489938" cy="482600"/>
            </a:xfrm>
            <a:prstGeom prst="roundRect">
              <a:avLst>
                <a:gd name="adj" fmla="val 0"/>
              </a:avLst>
            </a:prstGeom>
            <a:noFill/>
            <a:ln w="19050">
              <a:noFill/>
            </a:ln>
          </p:spPr>
          <p:txBody>
            <a:bodyPr wrap="none" rtlCol="0" anchor="ctr" anchorCtr="1">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(example.com/mobile)</a:t>
              </a:r>
            </a:p>
          </p:txBody>
        </p:sp>
        <p:sp>
          <p:nvSpPr>
            <p:cNvPr id="24" name="Rounded Rectangle 83">
              <a:extLst>
                <a:ext uri="{FF2B5EF4-FFF2-40B4-BE49-F238E27FC236}">
                  <a16:creationId xmlns:a16="http://schemas.microsoft.com/office/drawing/2014/main" id="{237A9BFF-770D-4C46-A748-6D4538C7E746}"/>
                </a:ext>
              </a:extLst>
            </p:cNvPr>
            <p:cNvSpPr/>
            <p:nvPr/>
          </p:nvSpPr>
          <p:spPr>
            <a:xfrm>
              <a:off x="597279" y="4901413"/>
              <a:ext cx="3489938" cy="482600"/>
            </a:xfrm>
            <a:prstGeom prst="roundRect">
              <a:avLst>
                <a:gd name="adj" fmla="val 0"/>
              </a:avLst>
            </a:prstGeom>
            <a:noFill/>
            <a:ln w="19050">
              <a:noFill/>
            </a:ln>
          </p:spPr>
          <p:txBody>
            <a:bodyPr wrap="none" rtlCol="0" anchor="ctr" anchorCtr="1">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(example.com)</a:t>
              </a:r>
            </a:p>
          </p:txBody>
        </p:sp>
        <p:cxnSp>
          <p:nvCxnSpPr>
            <p:cNvPr id="25" name="Elbow Connector 15">
              <a:extLst>
                <a:ext uri="{FF2B5EF4-FFF2-40B4-BE49-F238E27FC236}">
                  <a16:creationId xmlns:a16="http://schemas.microsoft.com/office/drawing/2014/main" id="{C3259A2E-6EC6-43EC-8D94-867F4EC2C87B}"/>
                </a:ext>
              </a:extLst>
            </p:cNvPr>
            <p:cNvCxnSpPr/>
            <p:nvPr/>
          </p:nvCxnSpPr>
          <p:spPr>
            <a:xfrm rot="5400000">
              <a:off x="5027613" y="1828344"/>
              <a:ext cx="513600" cy="1582072"/>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26" name="Elbow Connector 35">
              <a:extLst>
                <a:ext uri="{FF2B5EF4-FFF2-40B4-BE49-F238E27FC236}">
                  <a16:creationId xmlns:a16="http://schemas.microsoft.com/office/drawing/2014/main" id="{77EC238A-CEDE-4779-95B2-D537FB470A81}"/>
                </a:ext>
              </a:extLst>
            </p:cNvPr>
            <p:cNvCxnSpPr>
              <a:stCxn id="8" idx="1"/>
              <a:endCxn id="7" idx="2"/>
            </p:cNvCxnSpPr>
            <p:nvPr/>
          </p:nvCxnSpPr>
          <p:spPr>
            <a:xfrm rot="10800000">
              <a:off x="6075449" y="2362580"/>
              <a:ext cx="1182140" cy="515930"/>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A6DEC00-B998-4EBB-ACB0-8418055FB108}"/>
                </a:ext>
              </a:extLst>
            </p:cNvPr>
            <p:cNvCxnSpPr/>
            <p:nvPr/>
          </p:nvCxnSpPr>
          <p:spPr>
            <a:xfrm>
              <a:off x="1331390" y="3564723"/>
              <a:ext cx="2136629" cy="0"/>
            </a:xfrm>
            <a:prstGeom prst="line">
              <a:avLst/>
            </a:prstGeom>
            <a:ln w="25400" cap="rnd">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67A1A7-986D-415C-9C04-C1D878EECF21}"/>
                </a:ext>
              </a:extLst>
            </p:cNvPr>
            <p:cNvCxnSpPr/>
            <p:nvPr/>
          </p:nvCxnSpPr>
          <p:spPr>
            <a:xfrm>
              <a:off x="1331390" y="3564723"/>
              <a:ext cx="0" cy="701752"/>
            </a:xfrm>
            <a:prstGeom prst="straightConnector1">
              <a:avLst/>
            </a:prstGeom>
            <a:ln w="25400" cap="rnd">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8A21988-597A-45DF-8A84-944EF63F93B2}"/>
                </a:ext>
              </a:extLst>
            </p:cNvPr>
            <p:cNvCxnSpPr/>
            <p:nvPr/>
          </p:nvCxnSpPr>
          <p:spPr>
            <a:xfrm>
              <a:off x="3468019" y="3284910"/>
              <a:ext cx="0" cy="981565"/>
            </a:xfrm>
            <a:prstGeom prst="straightConnector1">
              <a:avLst/>
            </a:prstGeom>
            <a:ln w="25400" cap="rnd">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F3C1893-1CD9-41BE-868A-6C497830A49A}"/>
                </a:ext>
              </a:extLst>
            </p:cNvPr>
            <p:cNvCxnSpPr/>
            <p:nvPr/>
          </p:nvCxnSpPr>
          <p:spPr>
            <a:xfrm>
              <a:off x="5276370" y="3591042"/>
              <a:ext cx="5425004" cy="0"/>
            </a:xfrm>
            <a:prstGeom prst="line">
              <a:avLst/>
            </a:prstGeom>
            <a:ln w="25400" cap="rnd">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374F389-54B5-42BC-B8F1-839D59DAF36A}"/>
                </a:ext>
              </a:extLst>
            </p:cNvPr>
            <p:cNvCxnSpPr/>
            <p:nvPr/>
          </p:nvCxnSpPr>
          <p:spPr>
            <a:xfrm>
              <a:off x="5276370" y="3591042"/>
              <a:ext cx="0" cy="701752"/>
            </a:xfrm>
            <a:prstGeom prst="straightConnector1">
              <a:avLst/>
            </a:prstGeom>
            <a:ln w="25400" cap="rnd">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F13F79B-5B0C-40F5-BC24-AA3C0A7EE623}"/>
                </a:ext>
              </a:extLst>
            </p:cNvPr>
            <p:cNvCxnSpPr/>
            <p:nvPr/>
          </p:nvCxnSpPr>
          <p:spPr>
            <a:xfrm>
              <a:off x="6636820" y="3591042"/>
              <a:ext cx="0" cy="701752"/>
            </a:xfrm>
            <a:prstGeom prst="straightConnector1">
              <a:avLst/>
            </a:prstGeom>
            <a:ln w="25400" cap="rnd">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FE410EF-DA67-40A0-8097-809BE65F111A}"/>
                </a:ext>
              </a:extLst>
            </p:cNvPr>
            <p:cNvCxnSpPr/>
            <p:nvPr/>
          </p:nvCxnSpPr>
          <p:spPr>
            <a:xfrm>
              <a:off x="8026272" y="3284910"/>
              <a:ext cx="0" cy="990723"/>
            </a:xfrm>
            <a:prstGeom prst="straightConnector1">
              <a:avLst/>
            </a:prstGeom>
            <a:ln w="25400" cap="rnd">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35752EB-F7EE-4874-BEE1-205233D6EBF9}"/>
                </a:ext>
              </a:extLst>
            </p:cNvPr>
            <p:cNvCxnSpPr/>
            <p:nvPr/>
          </p:nvCxnSpPr>
          <p:spPr>
            <a:xfrm>
              <a:off x="9355779" y="3591042"/>
              <a:ext cx="0" cy="675433"/>
            </a:xfrm>
            <a:prstGeom prst="straightConnector1">
              <a:avLst/>
            </a:prstGeom>
            <a:ln w="25400" cap="rnd">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4FF2A15-AEE2-4A4A-BA15-49B3799705D8}"/>
                </a:ext>
              </a:extLst>
            </p:cNvPr>
            <p:cNvCxnSpPr/>
            <p:nvPr/>
          </p:nvCxnSpPr>
          <p:spPr>
            <a:xfrm>
              <a:off x="10704905" y="3591042"/>
              <a:ext cx="0" cy="675433"/>
            </a:xfrm>
            <a:prstGeom prst="straightConnector1">
              <a:avLst/>
            </a:prstGeom>
            <a:ln w="25400" cap="rnd">
              <a:tailEnd type="arrow"/>
            </a:ln>
          </p:spPr>
          <p:style>
            <a:lnRef idx="1">
              <a:schemeClr val="accent1"/>
            </a:lnRef>
            <a:fillRef idx="0">
              <a:schemeClr val="accent1"/>
            </a:fillRef>
            <a:effectRef idx="0">
              <a:schemeClr val="accent1"/>
            </a:effectRef>
            <a:fontRef idx="minor">
              <a:schemeClr val="tx1"/>
            </a:fontRef>
          </p:style>
        </p:cxnSp>
        <p:sp>
          <p:nvSpPr>
            <p:cNvPr id="36" name="Rounded Rectangle 38">
              <a:extLst>
                <a:ext uri="{FF2B5EF4-FFF2-40B4-BE49-F238E27FC236}">
                  <a16:creationId xmlns:a16="http://schemas.microsoft.com/office/drawing/2014/main" id="{4AD92888-C5B8-4E0F-980F-D05E051323BB}"/>
                </a:ext>
              </a:extLst>
            </p:cNvPr>
            <p:cNvSpPr/>
            <p:nvPr/>
          </p:nvSpPr>
          <p:spPr>
            <a:xfrm>
              <a:off x="4311776" y="5833436"/>
              <a:ext cx="3489938" cy="482600"/>
            </a:xfrm>
            <a:prstGeom prst="roundRect">
              <a:avLst>
                <a:gd name="adj" fmla="val 0"/>
              </a:avLst>
            </a:prstGeom>
            <a:noFill/>
            <a:ln w="19050">
              <a:noFill/>
            </a:ln>
          </p:spPr>
          <p:txBody>
            <a:bodyPr wrap="none" rtlCol="0" anchor="ctr" anchorCtr="1">
              <a:noAutofit/>
            </a:bodyPr>
            <a:lstStyle/>
            <a:p>
              <a:pPr algn="ctr"/>
              <a:r>
                <a:rPr lang="en-US" sz="1600" dirty="0">
                  <a:latin typeface="Amazon Ember Medium" panose="020B0603020204030204" pitchFamily="34" charset="0"/>
                  <a:ea typeface="Amazon Ember Medium" panose="020B0603020204030204" pitchFamily="34" charset="0"/>
                  <a:cs typeface="Amazon Ember Medium" panose="020B0603020204030204" pitchFamily="34" charset="0"/>
                </a:rPr>
                <a:t>Target Groups</a:t>
              </a:r>
            </a:p>
          </p:txBody>
        </p:sp>
        <p:sp>
          <p:nvSpPr>
            <p:cNvPr id="37" name="Left Bracket 36">
              <a:extLst>
                <a:ext uri="{FF2B5EF4-FFF2-40B4-BE49-F238E27FC236}">
                  <a16:creationId xmlns:a16="http://schemas.microsoft.com/office/drawing/2014/main" id="{1E6BE256-5F08-4E47-A28B-48660B45F888}"/>
                </a:ext>
              </a:extLst>
            </p:cNvPr>
            <p:cNvSpPr/>
            <p:nvPr/>
          </p:nvSpPr>
          <p:spPr>
            <a:xfrm rot="5400000" flipH="1">
              <a:off x="5968290" y="270214"/>
              <a:ext cx="176910" cy="10918932"/>
            </a:xfrm>
            <a:prstGeom prst="leftBracket">
              <a:avLst/>
            </a:prstGeom>
            <a:noFill/>
            <a:ln w="25400" cap="flat">
              <a:solidFill>
                <a:schemeClr val="tx1"/>
              </a:solidFill>
              <a:prstDash val="solid"/>
              <a:round/>
            </a:ln>
            <a:effectLst/>
            <a:sp3d/>
          </p:spPr>
          <p:txBody>
            <a:bodyPr rot="0" spcFirstLastPara="1" vertOverflow="overflow" horzOverflow="overflow" vert="horz" wrap="square" lIns="54863" tIns="27431" rIns="54863" bIns="27431" numCol="1" spcCol="38100" rtlCol="0" anchor="t">
              <a:noAutofit/>
            </a:bodyPr>
            <a:lstStyle/>
            <a:p>
              <a:pPr marL="0" marR="0" lvl="0" indent="0" algn="ctr" defTabSz="548640" eaLnBrk="1" fontAlgn="auto" latinLnBrk="1"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Tree>
    <p:extLst>
      <p:ext uri="{BB962C8B-B14F-4D97-AF65-F5344CB8AC3E}">
        <p14:creationId xmlns:p14="http://schemas.microsoft.com/office/powerpoint/2010/main" val="42652556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Lab 5</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5"/>
            <a:ext cx="10839451" cy="4743449"/>
          </a:xfrm>
        </p:spPr>
        <p:txBody>
          <a:bodyPr>
            <a:normAutofit/>
          </a:bodyPr>
          <a:lstStyle/>
          <a:p>
            <a:pPr marL="342900" lvl="0" indent="-342900">
              <a:lnSpc>
                <a:spcPct val="150000"/>
              </a:lnSpc>
              <a:buFont typeface="+mj-lt"/>
              <a:buAutoNum type="arabicPeriod"/>
            </a:pPr>
            <a:r>
              <a:rPr lang="en-US" sz="1800" b="0" i="0" dirty="0">
                <a:latin typeface="Open Sans" panose="020B0606030504020204" pitchFamily="34" charset="0"/>
                <a:ea typeface="Open Sans" panose="020B0606030504020204" pitchFamily="34" charset="0"/>
                <a:cs typeface="Open Sans" panose="020B0606030504020204" pitchFamily="34" charset="0"/>
              </a:rPr>
              <a:t>Create a launch template with the specified AMI</a:t>
            </a:r>
          </a:p>
          <a:p>
            <a:pPr marL="342900" lvl="0" indent="-342900">
              <a:lnSpc>
                <a:spcPct val="150000"/>
              </a:lnSpc>
              <a:buFont typeface="+mj-lt"/>
              <a:buAutoNum type="arabicPeriod"/>
            </a:pPr>
            <a:r>
              <a:rPr lang="en-US" sz="1800" b="0" i="0" dirty="0">
                <a:latin typeface="Open Sans" panose="020B0606030504020204" pitchFamily="34" charset="0"/>
                <a:ea typeface="Open Sans" panose="020B0606030504020204" pitchFamily="34" charset="0"/>
                <a:cs typeface="Open Sans" panose="020B0606030504020204" pitchFamily="34" charset="0"/>
              </a:rPr>
              <a:t>Create an Auto Scaling group &amp; Load Balancer</a:t>
            </a:r>
          </a:p>
          <a:p>
            <a:pPr marL="342900" lvl="0" indent="-342900">
              <a:lnSpc>
                <a:spcPct val="150000"/>
              </a:lnSpc>
              <a:buFont typeface="+mj-lt"/>
              <a:buAutoNum type="arabicPeriod"/>
            </a:pPr>
            <a:r>
              <a:rPr lang="en-US" sz="1800" b="0" i="0" dirty="0">
                <a:latin typeface="Open Sans" panose="020B0606030504020204" pitchFamily="34" charset="0"/>
                <a:ea typeface="Open Sans" panose="020B0606030504020204" pitchFamily="34" charset="0"/>
                <a:cs typeface="Open Sans" panose="020B0606030504020204" pitchFamily="34" charset="0"/>
              </a:rPr>
              <a:t>Test your application</a:t>
            </a:r>
          </a:p>
          <a:p>
            <a:pPr marL="342900" lvl="0" indent="-342900">
              <a:lnSpc>
                <a:spcPct val="150000"/>
              </a:lnSpc>
              <a:buFont typeface="+mj-lt"/>
              <a:buAutoNum type="arabicPeriod"/>
            </a:pPr>
            <a:r>
              <a:rPr lang="en-US" sz="1800" dirty="0">
                <a:latin typeface="Open Sans" panose="020B0606030504020204" pitchFamily="34" charset="0"/>
                <a:ea typeface="Open Sans" panose="020B0606030504020204" pitchFamily="34" charset="0"/>
                <a:cs typeface="Open Sans" panose="020B0606030504020204" pitchFamily="34" charset="0"/>
              </a:rPr>
              <a:t>Test high availability of your application tier by terminating an instance</a:t>
            </a:r>
          </a:p>
          <a:p>
            <a:pPr marL="342900" lvl="0" indent="-342900">
              <a:lnSpc>
                <a:spcPct val="150000"/>
              </a:lnSpc>
              <a:buFont typeface="+mj-lt"/>
              <a:buAutoNum type="arabicPeriod"/>
            </a:pPr>
            <a:r>
              <a:rPr lang="en-US" sz="1800" dirty="0">
                <a:latin typeface="Open Sans" panose="020B0606030504020204" pitchFamily="34" charset="0"/>
                <a:ea typeface="Open Sans" panose="020B0606030504020204" pitchFamily="34" charset="0"/>
                <a:cs typeface="Open Sans" panose="020B0606030504020204" pitchFamily="34" charset="0"/>
              </a:rPr>
              <a:t>Load the application and verify scale-out and scale-in</a:t>
            </a:r>
          </a:p>
        </p:txBody>
      </p:sp>
      <p:sp>
        <p:nvSpPr>
          <p:cNvPr id="4" name="TextBox 3">
            <a:extLst>
              <a:ext uri="{FF2B5EF4-FFF2-40B4-BE49-F238E27FC236}">
                <a16:creationId xmlns:a16="http://schemas.microsoft.com/office/drawing/2014/main" id="{E4E91D7C-BE0E-4DA0-9FFE-7A3B8DEF1F01}"/>
              </a:ext>
            </a:extLst>
          </p:cNvPr>
          <p:cNvSpPr txBox="1"/>
          <p:nvPr/>
        </p:nvSpPr>
        <p:spPr>
          <a:xfrm>
            <a:off x="9450157" y="260451"/>
            <a:ext cx="2257349" cy="307777"/>
          </a:xfrm>
          <a:prstGeom prst="rect">
            <a:avLst/>
          </a:prstGeom>
          <a:noFill/>
        </p:spPr>
        <p:txBody>
          <a:bodyPr wrap="none" rtlCol="0">
            <a:spAutoFit/>
          </a:bodyPr>
          <a:lstStyle/>
          <a:p>
            <a:r>
              <a:rPr lang="en-IN" sz="1400" b="1" dirty="0">
                <a:latin typeface="Open Sans" panose="020B0606030504020204" pitchFamily="34" charset="0"/>
                <a:ea typeface="Open Sans" panose="020B0606030504020204" pitchFamily="34" charset="0"/>
                <a:cs typeface="Open Sans" panose="020B0606030504020204" pitchFamily="34" charset="0"/>
              </a:rPr>
              <a:t>Time allocated: </a:t>
            </a:r>
            <a:r>
              <a:rPr lang="en-IN" sz="1400" dirty="0">
                <a:latin typeface="Open Sans" panose="020B0606030504020204" pitchFamily="34" charset="0"/>
                <a:ea typeface="Open Sans" panose="020B0606030504020204" pitchFamily="34" charset="0"/>
                <a:cs typeface="Open Sans" panose="020B0606030504020204" pitchFamily="34" charset="0"/>
              </a:rPr>
              <a:t>60 mins</a:t>
            </a:r>
          </a:p>
        </p:txBody>
      </p:sp>
    </p:spTree>
    <p:extLst>
      <p:ext uri="{BB962C8B-B14F-4D97-AF65-F5344CB8AC3E}">
        <p14:creationId xmlns:p14="http://schemas.microsoft.com/office/powerpoint/2010/main" val="35734760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Availability concepts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5"/>
            <a:ext cx="10839451" cy="4743449"/>
          </a:xfrm>
        </p:spPr>
        <p:txBody>
          <a:bodyPr>
            <a:normAutofit/>
          </a:bodyPr>
          <a:lstStyle/>
          <a:p>
            <a:pPr>
              <a:lnSpc>
                <a:spcPct val="150000"/>
              </a:lnSpc>
            </a:pPr>
            <a:r>
              <a:rPr lang="en-US" sz="1600" b="1" dirty="0">
                <a:latin typeface="Open Sans" panose="020B0606030504020204" pitchFamily="34" charset="0"/>
                <a:ea typeface="Open Sans" panose="020B0606030504020204" pitchFamily="34" charset="0"/>
                <a:cs typeface="Open Sans" panose="020B0606030504020204" pitchFamily="34" charset="0"/>
              </a:rPr>
              <a:t>High availability </a:t>
            </a:r>
            <a:r>
              <a:rPr lang="en-US" sz="1600" dirty="0">
                <a:latin typeface="Open Sans" panose="020B0606030504020204" pitchFamily="34" charset="0"/>
                <a:ea typeface="Open Sans" panose="020B0606030504020204" pitchFamily="34" charset="0"/>
                <a:cs typeface="Open Sans" panose="020B0606030504020204" pitchFamily="34" charset="0"/>
              </a:rPr>
              <a:t>minimizes downtime and cost. It protects against failure. It keeps your business running with very little downtime and fast recovery, at low cost.</a:t>
            </a:r>
          </a:p>
          <a:p>
            <a:pPr>
              <a:lnSpc>
                <a:spcPct val="150000"/>
              </a:lnSpc>
            </a:pPr>
            <a:r>
              <a:rPr lang="en-US" sz="1600" b="1" dirty="0">
                <a:latin typeface="Open Sans" panose="020B0606030504020204" pitchFamily="34" charset="0"/>
                <a:ea typeface="Open Sans" panose="020B0606030504020204" pitchFamily="34" charset="0"/>
                <a:cs typeface="Open Sans" panose="020B0606030504020204" pitchFamily="34" charset="0"/>
              </a:rPr>
              <a:t>Fault tolerance </a:t>
            </a:r>
            <a:r>
              <a:rPr lang="en-US" sz="1600" dirty="0">
                <a:latin typeface="Open Sans" panose="020B0606030504020204" pitchFamily="34" charset="0"/>
                <a:ea typeface="Open Sans" panose="020B0606030504020204" pitchFamily="34" charset="0"/>
                <a:cs typeface="Open Sans" panose="020B0606030504020204" pitchFamily="34" charset="0"/>
              </a:rPr>
              <a:t>is often confused with high availability, but fault tolerance refers to the built-in redundancy of an application's components to ensure that there is no service interruption, but at a higher cost. </a:t>
            </a:r>
          </a:p>
          <a:p>
            <a:pPr>
              <a:lnSpc>
                <a:spcPct val="150000"/>
              </a:lnSpc>
            </a:pPr>
            <a:r>
              <a:rPr lang="en-US" sz="1600" b="1" dirty="0">
                <a:latin typeface="Open Sans" panose="020B0606030504020204" pitchFamily="34" charset="0"/>
                <a:ea typeface="Open Sans" panose="020B0606030504020204" pitchFamily="34" charset="0"/>
                <a:cs typeface="Open Sans" panose="020B0606030504020204" pitchFamily="34" charset="0"/>
              </a:rPr>
              <a:t>Backup</a:t>
            </a:r>
            <a:r>
              <a:rPr lang="en-US" sz="1600" dirty="0">
                <a:latin typeface="Open Sans" panose="020B0606030504020204" pitchFamily="34" charset="0"/>
                <a:ea typeface="Open Sans" panose="020B0606030504020204" pitchFamily="34" charset="0"/>
                <a:cs typeface="Open Sans" panose="020B0606030504020204" pitchFamily="34" charset="0"/>
              </a:rPr>
              <a:t> is critical to protect data and to ensure business continuity. At the same time, it can be a challenge to implement well. The pace at which data is generated is growing exponentially. </a:t>
            </a:r>
          </a:p>
          <a:p>
            <a:pPr>
              <a:lnSpc>
                <a:spcPct val="150000"/>
              </a:lnSpc>
            </a:pPr>
            <a:r>
              <a:rPr lang="en-US" sz="1600" b="1" dirty="0">
                <a:latin typeface="Open Sans" panose="020B0606030504020204" pitchFamily="34" charset="0"/>
                <a:ea typeface="Open Sans" panose="020B0606030504020204" pitchFamily="34" charset="0"/>
                <a:cs typeface="Open Sans" panose="020B0606030504020204" pitchFamily="34" charset="0"/>
              </a:rPr>
              <a:t>Disaster recovery </a:t>
            </a:r>
            <a:r>
              <a:rPr lang="en-US" sz="1600" dirty="0">
                <a:latin typeface="Open Sans" panose="020B0606030504020204" pitchFamily="34" charset="0"/>
                <a:ea typeface="Open Sans" panose="020B0606030504020204" pitchFamily="34" charset="0"/>
                <a:cs typeface="Open Sans" panose="020B0606030504020204" pitchFamily="34" charset="0"/>
              </a:rPr>
              <a:t>is often overlooked as a component of availability. If a natural disaster makes one or more of your components unavailable or destroys your primary data source, can you restore service quickly and without lost data?</a:t>
            </a:r>
          </a:p>
          <a:p>
            <a:pPr>
              <a:lnSpc>
                <a:spcPct val="150000"/>
              </a:lnSpc>
            </a:pPr>
            <a:r>
              <a:rPr lang="en-US" sz="1600" b="1" dirty="0">
                <a:latin typeface="Open Sans" panose="020B0606030504020204" pitchFamily="34" charset="0"/>
                <a:ea typeface="Open Sans" panose="020B0606030504020204" pitchFamily="34" charset="0"/>
                <a:cs typeface="Open Sans" panose="020B0606030504020204" pitchFamily="34" charset="0"/>
              </a:rPr>
              <a:t>RTO</a:t>
            </a:r>
            <a:r>
              <a:rPr lang="en-US" sz="1600" dirty="0">
                <a:latin typeface="Open Sans" panose="020B0606030504020204" pitchFamily="34" charset="0"/>
                <a:ea typeface="Open Sans" panose="020B0606030504020204" pitchFamily="34" charset="0"/>
                <a:cs typeface="Open Sans" panose="020B0606030504020204" pitchFamily="34" charset="0"/>
              </a:rPr>
              <a:t> – How long can the application be unavailable?</a:t>
            </a:r>
          </a:p>
          <a:p>
            <a:pPr>
              <a:lnSpc>
                <a:spcPct val="150000"/>
              </a:lnSpc>
            </a:pPr>
            <a:r>
              <a:rPr lang="en-US" sz="1600" b="1" dirty="0">
                <a:latin typeface="Open Sans" panose="020B0606030504020204" pitchFamily="34" charset="0"/>
                <a:ea typeface="Open Sans" panose="020B0606030504020204" pitchFamily="34" charset="0"/>
                <a:cs typeface="Open Sans" panose="020B0606030504020204" pitchFamily="34" charset="0"/>
              </a:rPr>
              <a:t>RPO</a:t>
            </a:r>
            <a:r>
              <a:rPr lang="en-US" sz="1600" dirty="0">
                <a:latin typeface="Open Sans" panose="020B0606030504020204" pitchFamily="34" charset="0"/>
                <a:ea typeface="Open Sans" panose="020B0606030504020204" pitchFamily="34" charset="0"/>
                <a:cs typeface="Open Sans" panose="020B0606030504020204" pitchFamily="34" charset="0"/>
              </a:rPr>
              <a:t> – How often does data need to be backed up?</a:t>
            </a:r>
          </a:p>
        </p:txBody>
      </p:sp>
    </p:spTree>
    <p:extLst>
      <p:ext uri="{BB962C8B-B14F-4D97-AF65-F5344CB8AC3E}">
        <p14:creationId xmlns:p14="http://schemas.microsoft.com/office/powerpoint/2010/main" val="287957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DR Strategies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5"/>
            <a:ext cx="11106151" cy="5105400"/>
          </a:xfrm>
        </p:spPr>
        <p:txBody>
          <a:bodyPr>
            <a:normAutofit lnSpcReduction="10000"/>
          </a:bodyPr>
          <a:lstStyle/>
          <a:p>
            <a:pPr algn="just">
              <a:lnSpc>
                <a:spcPct val="160000"/>
              </a:lnSpc>
            </a:pPr>
            <a:r>
              <a:rPr lang="en-US" sz="1400" b="1" dirty="0">
                <a:latin typeface="Open Sans" panose="020B0606030504020204" pitchFamily="34" charset="0"/>
                <a:ea typeface="Open Sans" panose="020B0606030504020204" pitchFamily="34" charset="0"/>
                <a:cs typeface="Open Sans" panose="020B0606030504020204" pitchFamily="34" charset="0"/>
              </a:rPr>
              <a:t>Backup &amp; restore </a:t>
            </a:r>
            <a:r>
              <a:rPr lang="en-US" sz="1400" dirty="0">
                <a:latin typeface="Open Sans" panose="020B0606030504020204" pitchFamily="34" charset="0"/>
                <a:ea typeface="Open Sans" panose="020B0606030504020204" pitchFamily="34" charset="0"/>
                <a:cs typeface="Open Sans" panose="020B0606030504020204" pitchFamily="34" charset="0"/>
              </a:rPr>
              <a:t>- take backups off current systems and store them in Amazon S3. Know which AMI to use or build your own as needed. Know how to restore systems from backups, how to switch to a new system, and how to configure the deployment. When reacting to a disaster, retrieve backups from Amazon S3 and bring up your required infrastructure. Use CloudFormation to automate deployment of core networking. Next, restore system from backup, switch over to the new system, and adjust DNS records to point to AWS.</a:t>
            </a:r>
          </a:p>
          <a:p>
            <a:pPr algn="just">
              <a:lnSpc>
                <a:spcPct val="160000"/>
              </a:lnSpc>
            </a:pPr>
            <a:r>
              <a:rPr lang="en-US" sz="1400" b="1" dirty="0">
                <a:latin typeface="Open Sans" panose="020B0606030504020204" pitchFamily="34" charset="0"/>
                <a:ea typeface="Open Sans" panose="020B0606030504020204" pitchFamily="34" charset="0"/>
                <a:cs typeface="Open Sans" panose="020B0606030504020204" pitchFamily="34" charset="0"/>
              </a:rPr>
              <a:t>Pilot light </a:t>
            </a:r>
            <a:r>
              <a:rPr lang="en-US" sz="1400" dirty="0">
                <a:latin typeface="Open Sans" panose="020B0606030504020204" pitchFamily="34" charset="0"/>
                <a:ea typeface="Open Sans" panose="020B0606030504020204" pitchFamily="34" charset="0"/>
                <a:cs typeface="Open Sans" panose="020B0606030504020204" pitchFamily="34" charset="0"/>
              </a:rPr>
              <a:t>– in this approach, you replicate your data from one Region to another and provision a copy of your core workload infrastructure. Resources required to support data replication and backup, such as databases and object storage, are always on. The pilot light architecture is relatively inexpensive to implement. </a:t>
            </a:r>
          </a:p>
          <a:p>
            <a:pPr algn="just">
              <a:lnSpc>
                <a:spcPct val="160000"/>
              </a:lnSpc>
            </a:pPr>
            <a:r>
              <a:rPr lang="en-US" sz="1400" b="1" dirty="0">
                <a:latin typeface="Open Sans" panose="020B0606030504020204" pitchFamily="34" charset="0"/>
                <a:ea typeface="Open Sans" panose="020B0606030504020204" pitchFamily="34" charset="0"/>
                <a:cs typeface="Open Sans" panose="020B0606030504020204" pitchFamily="34" charset="0"/>
              </a:rPr>
              <a:t>Fully working low-capacity standby </a:t>
            </a:r>
            <a:r>
              <a:rPr lang="en-US" sz="1400" dirty="0">
                <a:latin typeface="Open Sans" panose="020B0606030504020204" pitchFamily="34" charset="0"/>
                <a:ea typeface="Open Sans" panose="020B0606030504020204" pitchFamily="34" charset="0"/>
                <a:cs typeface="Open Sans" panose="020B0606030504020204" pitchFamily="34" charset="0"/>
              </a:rPr>
              <a:t>- is an elevated version of the pilot light. The warm standby approach involves ensuring that there is a scaled down, but fully functional, copy of your production environment in another Region. This approach extends the pilot light concept and decreases the time to recovery because your workload is always on in another Region. </a:t>
            </a:r>
          </a:p>
          <a:p>
            <a:pPr algn="just">
              <a:lnSpc>
                <a:spcPct val="160000"/>
              </a:lnSpc>
            </a:pPr>
            <a:r>
              <a:rPr lang="en-US" sz="1400" b="1" dirty="0">
                <a:latin typeface="Open Sans" panose="020B0606030504020204" pitchFamily="34" charset="0"/>
                <a:ea typeface="Open Sans" panose="020B0606030504020204" pitchFamily="34" charset="0"/>
                <a:cs typeface="Open Sans" panose="020B0606030504020204" pitchFamily="34" charset="0"/>
              </a:rPr>
              <a:t>Multi-site active-active </a:t>
            </a:r>
            <a:r>
              <a:rPr lang="en-US" sz="1400" dirty="0">
                <a:latin typeface="Open Sans" panose="020B0606030504020204" pitchFamily="34" charset="0"/>
                <a:ea typeface="Open Sans" panose="020B0606030504020204" pitchFamily="34" charset="0"/>
                <a:cs typeface="Open Sans" panose="020B0606030504020204" pitchFamily="34" charset="0"/>
              </a:rPr>
              <a:t>– this approach will have full infrastructure in your DR region as well as on your existing region. The data replication method that you employ will be determined by the recovery point that you choose. This architecture potentially has the least downtime of all.</a:t>
            </a:r>
          </a:p>
        </p:txBody>
      </p:sp>
    </p:spTree>
    <p:extLst>
      <p:ext uri="{BB962C8B-B14F-4D97-AF65-F5344CB8AC3E}">
        <p14:creationId xmlns:p14="http://schemas.microsoft.com/office/powerpoint/2010/main" val="87770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DR Strategies - comparison</a:t>
            </a:r>
            <a:endParaRPr lang="en-US" sz="4000" dirty="0">
              <a:solidFill>
                <a:srgbClr val="0070C0"/>
              </a:solidFill>
              <a:latin typeface="Abadi" panose="020B0604020104020204" pitchFamily="34" charset="0"/>
            </a:endParaRPr>
          </a:p>
        </p:txBody>
      </p:sp>
      <p:grpSp>
        <p:nvGrpSpPr>
          <p:cNvPr id="6" name="Group 5">
            <a:extLst>
              <a:ext uri="{FF2B5EF4-FFF2-40B4-BE49-F238E27FC236}">
                <a16:creationId xmlns:a16="http://schemas.microsoft.com/office/drawing/2014/main" id="{597A94B2-BC78-4047-B7AE-20E11633E960}"/>
              </a:ext>
            </a:extLst>
          </p:cNvPr>
          <p:cNvGrpSpPr/>
          <p:nvPr/>
        </p:nvGrpSpPr>
        <p:grpSpPr>
          <a:xfrm>
            <a:off x="381090" y="4057440"/>
            <a:ext cx="11405022" cy="2225340"/>
            <a:chOff x="0" y="4008923"/>
            <a:chExt cx="12192000" cy="2225340"/>
          </a:xfrm>
        </p:grpSpPr>
        <p:sp>
          <p:nvSpPr>
            <p:cNvPr id="7" name="Rectangle 6">
              <a:extLst>
                <a:ext uri="{FF2B5EF4-FFF2-40B4-BE49-F238E27FC236}">
                  <a16:creationId xmlns:a16="http://schemas.microsoft.com/office/drawing/2014/main" id="{E76AC317-52A9-4DC9-A645-97B070AC8EB7}"/>
                </a:ext>
              </a:extLst>
            </p:cNvPr>
            <p:cNvSpPr/>
            <p:nvPr/>
          </p:nvSpPr>
          <p:spPr>
            <a:xfrm>
              <a:off x="0" y="4008923"/>
              <a:ext cx="12192000" cy="2225340"/>
            </a:xfrm>
            <a:prstGeom prst="rect">
              <a:avLst/>
            </a:prstGeom>
            <a:gradFill flip="none" rotWithShape="1">
              <a:gsLst>
                <a:gs pos="0">
                  <a:srgbClr val="0000FF">
                    <a:alpha val="21176"/>
                  </a:srgbClr>
                </a:gs>
                <a:gs pos="39000">
                  <a:srgbClr val="EBEDB3"/>
                </a:gs>
                <a:gs pos="26000">
                  <a:schemeClr val="accent3">
                    <a:lumMod val="20000"/>
                    <a:lumOff val="80000"/>
                  </a:schemeClr>
                </a:gs>
                <a:gs pos="79000">
                  <a:srgbClr val="FFC000">
                    <a:alpha val="76078"/>
                  </a:srgbClr>
                </a:gs>
                <a:gs pos="56000">
                  <a:srgbClr val="FFE575">
                    <a:alpha val="74118"/>
                  </a:srgbClr>
                </a:gs>
                <a:gs pos="100000">
                  <a:srgbClr val="FF0000">
                    <a:alpha val="67843"/>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811AE4E-EDAE-4CBD-8C86-8F869F13CDB7}"/>
                </a:ext>
              </a:extLst>
            </p:cNvPr>
            <p:cNvSpPr/>
            <p:nvPr/>
          </p:nvSpPr>
          <p:spPr>
            <a:xfrm>
              <a:off x="482138" y="4193326"/>
              <a:ext cx="2140824" cy="1400383"/>
            </a:xfrm>
            <a:prstGeom prst="rect">
              <a:avLst/>
            </a:prstGeom>
          </p:spPr>
          <p:txBody>
            <a:bodyPr wrap="square">
              <a:spAutoFit/>
            </a:bodyPr>
            <a:lstStyle/>
            <a:p>
              <a:pPr marL="174625" indent="-174625">
                <a:spcAft>
                  <a:spcPts val="600"/>
                </a:spcAft>
                <a:buClr>
                  <a:srgbClr val="0070C0"/>
                </a:buClr>
                <a:buFont typeface="Wingdings" panose="05000000000000000000" pitchFamily="2" charset="2"/>
                <a:buChar char="§"/>
              </a:pPr>
              <a:r>
                <a:rPr lang="en-US" sz="1600">
                  <a:latin typeface="Amazon Ember" panose="020B0603020204020204" pitchFamily="34" charset="0"/>
                  <a:ea typeface="Amazon Ember" panose="020B0603020204020204" pitchFamily="34" charset="0"/>
                  <a:cs typeface="Amazon Ember" panose="020B0603020204020204" pitchFamily="34" charset="0"/>
                </a:rPr>
                <a:t>Lowest priority use cases</a:t>
              </a:r>
            </a:p>
            <a:p>
              <a:pPr marL="174625" indent="-174625">
                <a:spcAft>
                  <a:spcPts val="600"/>
                </a:spcAft>
                <a:buClr>
                  <a:srgbClr val="0070C0"/>
                </a:buClr>
                <a:buFont typeface="Wingdings" panose="05000000000000000000" pitchFamily="2" charset="2"/>
                <a:buChar char="§"/>
              </a:pPr>
              <a:r>
                <a:rPr lang="en-US" sz="1600">
                  <a:latin typeface="Amazon Ember" panose="020B0603020204020204" pitchFamily="34" charset="0"/>
                  <a:ea typeface="Amazon Ember" panose="020B0603020204020204" pitchFamily="34" charset="0"/>
                  <a:cs typeface="Amazon Ember" panose="020B0603020204020204" pitchFamily="34" charset="0"/>
                </a:rPr>
                <a:t>Solutions: Amazon S3, Storage Gateway</a:t>
              </a:r>
            </a:p>
          </p:txBody>
        </p:sp>
        <p:sp>
          <p:nvSpPr>
            <p:cNvPr id="9" name="Rectangle 8">
              <a:extLst>
                <a:ext uri="{FF2B5EF4-FFF2-40B4-BE49-F238E27FC236}">
                  <a16:creationId xmlns:a16="http://schemas.microsoft.com/office/drawing/2014/main" id="{2B465B3B-9103-4C42-B3F3-E94EA0D6ECFB}"/>
                </a:ext>
              </a:extLst>
            </p:cNvPr>
            <p:cNvSpPr/>
            <p:nvPr/>
          </p:nvSpPr>
          <p:spPr>
            <a:xfrm>
              <a:off x="3234958" y="4180731"/>
              <a:ext cx="2873873" cy="1477328"/>
            </a:xfrm>
            <a:prstGeom prst="rect">
              <a:avLst/>
            </a:prstGeom>
          </p:spPr>
          <p:txBody>
            <a:bodyPr wrap="square">
              <a:spAutoFit/>
            </a:bodyPr>
            <a:lstStyle/>
            <a:p>
              <a:pPr marL="174625" indent="-174625">
                <a:spcAft>
                  <a:spcPts val="600"/>
                </a:spcAft>
                <a:buClr>
                  <a:schemeClr val="tx2">
                    <a:lumMod val="75000"/>
                  </a:schemeClr>
                </a:buClr>
                <a:buFont typeface="Wingdings" panose="05000000000000000000" pitchFamily="2" charset="2"/>
                <a:buChar char="§"/>
              </a:pPr>
              <a:r>
                <a:rPr lang="en-US" sz="1600">
                  <a:latin typeface="Amazon Ember" panose="020B0603020204020204" pitchFamily="34" charset="0"/>
                  <a:ea typeface="Amazon Ember" panose="020B0603020204020204" pitchFamily="34" charset="0"/>
                  <a:cs typeface="Amazon Ember" panose="020B0603020204020204" pitchFamily="34" charset="0"/>
                </a:rPr>
                <a:t>Lower RTO and RPO requirements</a:t>
              </a:r>
            </a:p>
            <a:p>
              <a:pPr marL="174625" indent="-174625">
                <a:spcAft>
                  <a:spcPts val="600"/>
                </a:spcAft>
                <a:buClr>
                  <a:schemeClr val="tx2">
                    <a:lumMod val="75000"/>
                  </a:schemeClr>
                </a:buClr>
                <a:buFont typeface="Wingdings" panose="05000000000000000000" pitchFamily="2" charset="2"/>
                <a:buChar char="§"/>
              </a:pPr>
              <a:r>
                <a:rPr lang="en-US" sz="1600">
                  <a:latin typeface="Amazon Ember" panose="020B0603020204020204" pitchFamily="34" charset="0"/>
                  <a:ea typeface="Amazon Ember" panose="020B0603020204020204" pitchFamily="34" charset="0"/>
                  <a:cs typeface="Amazon Ember" panose="020B0603020204020204" pitchFamily="34" charset="0"/>
                </a:rPr>
                <a:t>Core services</a:t>
              </a:r>
            </a:p>
            <a:p>
              <a:pPr marL="174625" indent="-174625">
                <a:spcAft>
                  <a:spcPts val="600"/>
                </a:spcAft>
                <a:buClr>
                  <a:schemeClr val="tx2">
                    <a:lumMod val="75000"/>
                  </a:schemeClr>
                </a:buClr>
                <a:buFont typeface="Wingdings" panose="05000000000000000000" pitchFamily="2" charset="2"/>
                <a:buChar char="§"/>
              </a:pPr>
              <a:r>
                <a:rPr lang="en-US" sz="1600">
                  <a:latin typeface="Amazon Ember" panose="020B0603020204020204" pitchFamily="34" charset="0"/>
                  <a:ea typeface="Amazon Ember" panose="020B0603020204020204" pitchFamily="34" charset="0"/>
                  <a:cs typeface="Amazon Ember" panose="020B0603020204020204" pitchFamily="34" charset="0"/>
                </a:rPr>
                <a:t>Scale AWS resources in response to a DR event</a:t>
              </a:r>
            </a:p>
          </p:txBody>
        </p:sp>
        <p:sp>
          <p:nvSpPr>
            <p:cNvPr id="10" name="Rectangle 9">
              <a:extLst>
                <a:ext uri="{FF2B5EF4-FFF2-40B4-BE49-F238E27FC236}">
                  <a16:creationId xmlns:a16="http://schemas.microsoft.com/office/drawing/2014/main" id="{80217909-1343-4EB5-875C-DA82E97D0D03}"/>
                </a:ext>
              </a:extLst>
            </p:cNvPr>
            <p:cNvSpPr/>
            <p:nvPr/>
          </p:nvSpPr>
          <p:spPr>
            <a:xfrm>
              <a:off x="6476605" y="4219204"/>
              <a:ext cx="2521596" cy="1400383"/>
            </a:xfrm>
            <a:prstGeom prst="rect">
              <a:avLst/>
            </a:prstGeom>
          </p:spPr>
          <p:txBody>
            <a:bodyPr wrap="square">
              <a:spAutoFit/>
            </a:bodyPr>
            <a:lstStyle/>
            <a:p>
              <a:pPr marL="174625" indent="-174625">
                <a:spcAft>
                  <a:spcPts val="600"/>
                </a:spcAft>
                <a:buClr>
                  <a:srgbClr val="FF0000"/>
                </a:buClr>
                <a:buFont typeface="Wingdings" panose="05000000000000000000" pitchFamily="2" charset="2"/>
                <a:buChar char="§"/>
              </a:pPr>
              <a:r>
                <a:rPr lang="en-US" sz="1600">
                  <a:latin typeface="Amazon Ember" panose="020B0603020204020204" pitchFamily="34" charset="0"/>
                  <a:ea typeface="Amazon Ember" panose="020B0603020204020204" pitchFamily="34" charset="0"/>
                  <a:cs typeface="Amazon Ember" panose="020B0603020204020204" pitchFamily="34" charset="0"/>
                </a:rPr>
                <a:t>Higher priority solutions require RTO and RPO in minutes</a:t>
              </a:r>
            </a:p>
            <a:p>
              <a:pPr marL="174625" indent="-174625">
                <a:spcAft>
                  <a:spcPts val="600"/>
                </a:spcAft>
                <a:buClr>
                  <a:srgbClr val="FF0000"/>
                </a:buClr>
                <a:buFont typeface="Wingdings" panose="05000000000000000000" pitchFamily="2" charset="2"/>
                <a:buChar char="§"/>
              </a:pPr>
              <a:r>
                <a:rPr lang="en-US" sz="1600">
                  <a:latin typeface="Amazon Ember" panose="020B0603020204020204" pitchFamily="34" charset="0"/>
                  <a:ea typeface="Amazon Ember" panose="020B0603020204020204" pitchFamily="34" charset="0"/>
                  <a:cs typeface="Amazon Ember" panose="020B0603020204020204" pitchFamily="34" charset="0"/>
                </a:rPr>
                <a:t>Business-critical services</a:t>
              </a:r>
            </a:p>
          </p:txBody>
        </p:sp>
        <p:sp>
          <p:nvSpPr>
            <p:cNvPr id="11" name="Rectangle 10">
              <a:extLst>
                <a:ext uri="{FF2B5EF4-FFF2-40B4-BE49-F238E27FC236}">
                  <a16:creationId xmlns:a16="http://schemas.microsoft.com/office/drawing/2014/main" id="{C8AF6760-5039-4576-91B0-022873021C75}"/>
                </a:ext>
              </a:extLst>
            </p:cNvPr>
            <p:cNvSpPr/>
            <p:nvPr/>
          </p:nvSpPr>
          <p:spPr>
            <a:xfrm>
              <a:off x="9454612" y="4208262"/>
              <a:ext cx="2343136" cy="1400383"/>
            </a:xfrm>
            <a:prstGeom prst="rect">
              <a:avLst/>
            </a:prstGeom>
          </p:spPr>
          <p:txBody>
            <a:bodyPr wrap="square">
              <a:spAutoFit/>
            </a:bodyPr>
            <a:lstStyle/>
            <a:p>
              <a:pPr marL="174625" indent="-174625">
                <a:spcAft>
                  <a:spcPts val="600"/>
                </a:spcAft>
                <a:buClr>
                  <a:srgbClr val="C00000"/>
                </a:buClr>
                <a:buFont typeface="Wingdings" panose="05000000000000000000" pitchFamily="2" charset="2"/>
                <a:buChar char="§"/>
              </a:pPr>
              <a:r>
                <a:rPr lang="en-US" sz="1600">
                  <a:latin typeface="Amazon Ember" panose="020B0603020204020204" pitchFamily="34" charset="0"/>
                  <a:ea typeface="Amazon Ember" panose="020B0603020204020204" pitchFamily="34" charset="0"/>
                  <a:cs typeface="Amazon Ember" panose="020B0603020204020204" pitchFamily="34" charset="0"/>
                </a:rPr>
                <a:t>Highest priority</a:t>
              </a:r>
            </a:p>
            <a:p>
              <a:pPr marL="174625" indent="-174625">
                <a:spcAft>
                  <a:spcPts val="600"/>
                </a:spcAft>
                <a:buClr>
                  <a:srgbClr val="C00000"/>
                </a:buClr>
                <a:buFont typeface="Wingdings" panose="05000000000000000000" pitchFamily="2" charset="2"/>
                <a:buChar char="§"/>
              </a:pPr>
              <a:r>
                <a:rPr lang="en-US" sz="1600">
                  <a:latin typeface="Amazon Ember" panose="020B0603020204020204" pitchFamily="34" charset="0"/>
                  <a:ea typeface="Amazon Ember" panose="020B0603020204020204" pitchFamily="34" charset="0"/>
                  <a:cs typeface="Amazon Ember" panose="020B0603020204020204" pitchFamily="34" charset="0"/>
                </a:rPr>
                <a:t>Auto-failover of your environment in AWS to a running duplicate</a:t>
              </a:r>
            </a:p>
          </p:txBody>
        </p:sp>
        <p:sp>
          <p:nvSpPr>
            <p:cNvPr id="12" name="TextBox 11">
              <a:extLst>
                <a:ext uri="{FF2B5EF4-FFF2-40B4-BE49-F238E27FC236}">
                  <a16:creationId xmlns:a16="http://schemas.microsoft.com/office/drawing/2014/main" id="{4958D778-FE05-40A6-ACB9-6BE7F8296853}"/>
                </a:ext>
              </a:extLst>
            </p:cNvPr>
            <p:cNvSpPr txBox="1"/>
            <p:nvPr/>
          </p:nvSpPr>
          <p:spPr>
            <a:xfrm>
              <a:off x="1392891" y="5743164"/>
              <a:ext cx="319318" cy="369332"/>
            </a:xfrm>
            <a:prstGeom prst="rect">
              <a:avLst/>
            </a:prstGeom>
            <a:noFill/>
          </p:spPr>
          <p:txBody>
            <a:bodyPr wrap="none" rtlCol="0">
              <a:spAutoFit/>
            </a:bodyPr>
            <a:lstStyle/>
            <a:p>
              <a:r>
                <a:rPr lang="en-US">
                  <a:latin typeface="Amazon Ember Medium" panose="020B0603020204020204" pitchFamily="34" charset="0"/>
                  <a:ea typeface="Amazon Ember Medium" panose="020B0603020204020204" pitchFamily="34" charset="0"/>
                  <a:cs typeface="Amazon Ember Medium" panose="020B0603020204020204" pitchFamily="34" charset="0"/>
                </a:rPr>
                <a:t>$</a:t>
              </a:r>
            </a:p>
          </p:txBody>
        </p:sp>
        <p:sp>
          <p:nvSpPr>
            <p:cNvPr id="13" name="TextBox 12">
              <a:extLst>
                <a:ext uri="{FF2B5EF4-FFF2-40B4-BE49-F238E27FC236}">
                  <a16:creationId xmlns:a16="http://schemas.microsoft.com/office/drawing/2014/main" id="{A4DDF2C1-B6C4-40C6-B192-81B26D5E61E8}"/>
                </a:ext>
              </a:extLst>
            </p:cNvPr>
            <p:cNvSpPr txBox="1"/>
            <p:nvPr/>
          </p:nvSpPr>
          <p:spPr>
            <a:xfrm>
              <a:off x="4444909" y="5763310"/>
              <a:ext cx="453970" cy="369332"/>
            </a:xfrm>
            <a:prstGeom prst="rect">
              <a:avLst/>
            </a:prstGeom>
            <a:noFill/>
          </p:spPr>
          <p:txBody>
            <a:bodyPr wrap="none" rtlCol="0">
              <a:spAutoFit/>
            </a:bodyPr>
            <a:lstStyle/>
            <a:p>
              <a:r>
                <a:rPr lang="en-US">
                  <a:latin typeface="Amazon Ember Medium" panose="020B0603020204020204" pitchFamily="34" charset="0"/>
                  <a:ea typeface="Amazon Ember Medium" panose="020B0603020204020204" pitchFamily="34" charset="0"/>
                  <a:cs typeface="Amazon Ember Medium" panose="020B0603020204020204" pitchFamily="34" charset="0"/>
                </a:rPr>
                <a:t>$$</a:t>
              </a:r>
            </a:p>
          </p:txBody>
        </p:sp>
        <p:sp>
          <p:nvSpPr>
            <p:cNvPr id="14" name="TextBox 13">
              <a:extLst>
                <a:ext uri="{FF2B5EF4-FFF2-40B4-BE49-F238E27FC236}">
                  <a16:creationId xmlns:a16="http://schemas.microsoft.com/office/drawing/2014/main" id="{22EA35D8-3F36-4870-951D-463DBC44A019}"/>
                </a:ext>
              </a:extLst>
            </p:cNvPr>
            <p:cNvSpPr txBox="1"/>
            <p:nvPr/>
          </p:nvSpPr>
          <p:spPr>
            <a:xfrm>
              <a:off x="7443092" y="5743164"/>
              <a:ext cx="588623" cy="369332"/>
            </a:xfrm>
            <a:prstGeom prst="rect">
              <a:avLst/>
            </a:prstGeom>
            <a:noFill/>
          </p:spPr>
          <p:txBody>
            <a:bodyPr wrap="none" rtlCol="0">
              <a:spAutoFit/>
            </a:bodyPr>
            <a:lstStyle/>
            <a:p>
              <a:r>
                <a:rPr lang="en-US">
                  <a:latin typeface="Amazon Ember Medium" panose="020B0603020204020204" pitchFamily="34" charset="0"/>
                  <a:ea typeface="Amazon Ember Medium" panose="020B0603020204020204" pitchFamily="34" charset="0"/>
                  <a:cs typeface="Amazon Ember Medium" panose="020B0603020204020204" pitchFamily="34" charset="0"/>
                </a:rPr>
                <a:t>$$$</a:t>
              </a:r>
            </a:p>
          </p:txBody>
        </p:sp>
        <p:sp>
          <p:nvSpPr>
            <p:cNvPr id="15" name="TextBox 14">
              <a:extLst>
                <a:ext uri="{FF2B5EF4-FFF2-40B4-BE49-F238E27FC236}">
                  <a16:creationId xmlns:a16="http://schemas.microsoft.com/office/drawing/2014/main" id="{A59650F4-CC67-4B7F-BDC6-C9971CCAED29}"/>
                </a:ext>
              </a:extLst>
            </p:cNvPr>
            <p:cNvSpPr txBox="1"/>
            <p:nvPr/>
          </p:nvSpPr>
          <p:spPr>
            <a:xfrm>
              <a:off x="10264543" y="5743164"/>
              <a:ext cx="723276" cy="369332"/>
            </a:xfrm>
            <a:prstGeom prst="rect">
              <a:avLst/>
            </a:prstGeom>
            <a:noFill/>
          </p:spPr>
          <p:txBody>
            <a:bodyPr wrap="none" rtlCol="0">
              <a:spAutoFit/>
            </a:bodyPr>
            <a:lstStyle/>
            <a:p>
              <a:r>
                <a:rPr lang="en-US">
                  <a:latin typeface="Amazon Ember Medium" panose="020B0603020204020204" pitchFamily="34" charset="0"/>
                  <a:ea typeface="Amazon Ember Medium" panose="020B0603020204020204" pitchFamily="34" charset="0"/>
                  <a:cs typeface="Amazon Ember Medium" panose="020B0603020204020204" pitchFamily="34" charset="0"/>
                </a:rPr>
                <a:t>$$$$</a:t>
              </a:r>
            </a:p>
          </p:txBody>
        </p:sp>
      </p:grpSp>
      <p:grpSp>
        <p:nvGrpSpPr>
          <p:cNvPr id="16" name="Group 15">
            <a:extLst>
              <a:ext uri="{FF2B5EF4-FFF2-40B4-BE49-F238E27FC236}">
                <a16:creationId xmlns:a16="http://schemas.microsoft.com/office/drawing/2014/main" id="{557B2AC5-F9E8-4063-8147-314EAB619566}"/>
              </a:ext>
            </a:extLst>
          </p:cNvPr>
          <p:cNvGrpSpPr/>
          <p:nvPr/>
        </p:nvGrpSpPr>
        <p:grpSpPr>
          <a:xfrm>
            <a:off x="339050" y="1446348"/>
            <a:ext cx="11405027" cy="2355662"/>
            <a:chOff x="363992" y="2564828"/>
            <a:chExt cx="13882471" cy="2867367"/>
          </a:xfrm>
        </p:grpSpPr>
        <p:sp>
          <p:nvSpPr>
            <p:cNvPr id="17" name="Arrow: Left-Right 7">
              <a:extLst>
                <a:ext uri="{FF2B5EF4-FFF2-40B4-BE49-F238E27FC236}">
                  <a16:creationId xmlns:a16="http://schemas.microsoft.com/office/drawing/2014/main" id="{732777EB-9D8C-49BB-9029-A9B5E936E004}"/>
                </a:ext>
              </a:extLst>
            </p:cNvPr>
            <p:cNvSpPr/>
            <p:nvPr/>
          </p:nvSpPr>
          <p:spPr bwMode="auto">
            <a:xfrm>
              <a:off x="538161" y="3733801"/>
              <a:ext cx="13708296" cy="765274"/>
            </a:xfrm>
            <a:prstGeom prst="leftRightArrow">
              <a:avLst>
                <a:gd name="adj1" fmla="val 100000"/>
                <a:gd name="adj2" fmla="val 50000"/>
              </a:avLst>
            </a:prstGeom>
            <a:gradFill flip="none" rotWithShape="1">
              <a:gsLst>
                <a:gs pos="86000">
                  <a:srgbClr val="FFB65E">
                    <a:alpha val="72157"/>
                  </a:srgbClr>
                </a:gs>
                <a:gs pos="51000">
                  <a:srgbClr val="FFE575"/>
                </a:gs>
                <a:gs pos="24000">
                  <a:schemeClr val="tx2">
                    <a:lumMod val="40000"/>
                    <a:lumOff val="60000"/>
                  </a:schemeClr>
                </a:gs>
                <a:gs pos="11000">
                  <a:schemeClr val="accent4">
                    <a:lumMod val="20000"/>
                    <a:lumOff val="80000"/>
                  </a:schemeClr>
                </a:gs>
                <a:gs pos="0">
                  <a:schemeClr val="accent5">
                    <a:lumMod val="20000"/>
                    <a:lumOff val="80000"/>
                  </a:schemeClr>
                </a:gs>
                <a:gs pos="100000">
                  <a:srgbClr val="FF0002">
                    <a:alpha val="6902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F2BD30-8569-42BD-AFDF-936DC895AE54}"/>
                </a:ext>
              </a:extLst>
            </p:cNvPr>
            <p:cNvSpPr txBox="1"/>
            <p:nvPr/>
          </p:nvSpPr>
          <p:spPr>
            <a:xfrm>
              <a:off x="1042785" y="4652964"/>
              <a:ext cx="1551822" cy="7792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3150" tIns="73150" rIns="73150" bIns="73150" numCol="1" spcCol="38100" rtlCol="0" anchor="t">
              <a:spAutoFit/>
            </a:bodyPr>
            <a:lstStyle/>
            <a:p>
              <a:pPr algn="ctr" defTabSz="731520" hangingPunct="0"/>
              <a:r>
                <a:rPr lang="en-US" sz="1600">
                  <a:latin typeface="Amazon Ember" panose="020B0603020204020204" pitchFamily="34" charset="0"/>
                  <a:ea typeface="Amazon Ember" panose="020B0603020204020204" pitchFamily="34" charset="0"/>
                  <a:cs typeface="Amazon Ember" panose="020B0603020204020204" pitchFamily="34" charset="0"/>
                  <a:sym typeface="Calibri"/>
                </a:rPr>
                <a:t>RPO-RTO:</a:t>
              </a:r>
              <a:br>
                <a:rPr lang="en-US" sz="1600">
                  <a:latin typeface="Amazon Ember" panose="020B0603020204020204" pitchFamily="34" charset="0"/>
                  <a:ea typeface="Amazon Ember" panose="020B0603020204020204" pitchFamily="34" charset="0"/>
                  <a:cs typeface="Amazon Ember" panose="020B0603020204020204" pitchFamily="34" charset="0"/>
                  <a:sym typeface="Calibri"/>
                </a:rPr>
              </a:br>
              <a:r>
                <a:rPr lang="en-US" sz="1600">
                  <a:latin typeface="Amazon Ember" panose="020B0603020204020204" pitchFamily="34" charset="0"/>
                  <a:ea typeface="Amazon Ember" panose="020B0603020204020204" pitchFamily="34" charset="0"/>
                  <a:cs typeface="Amazon Ember" panose="020B0603020204020204" pitchFamily="34" charset="0"/>
                  <a:sym typeface="Calibri"/>
                </a:rPr>
                <a:t>Hours</a:t>
              </a:r>
            </a:p>
          </p:txBody>
        </p:sp>
        <p:sp>
          <p:nvSpPr>
            <p:cNvPr id="19" name="TextBox 18">
              <a:extLst>
                <a:ext uri="{FF2B5EF4-FFF2-40B4-BE49-F238E27FC236}">
                  <a16:creationId xmlns:a16="http://schemas.microsoft.com/office/drawing/2014/main" id="{05B8EC83-4EFB-4901-B2DD-018D970DF050}"/>
                </a:ext>
              </a:extLst>
            </p:cNvPr>
            <p:cNvSpPr txBox="1"/>
            <p:nvPr/>
          </p:nvSpPr>
          <p:spPr>
            <a:xfrm>
              <a:off x="4577398" y="4652964"/>
              <a:ext cx="2135838" cy="7792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3150" tIns="73150" rIns="73150" bIns="73150" numCol="1" spcCol="38100" rtlCol="0" anchor="t">
              <a:spAutoFit/>
            </a:bodyPr>
            <a:lstStyle/>
            <a:p>
              <a:pPr algn="ctr" defTabSz="731520" hangingPunct="0"/>
              <a:r>
                <a:rPr lang="en-US" sz="1600">
                  <a:latin typeface="Amazon Ember" panose="020B0603020204020204" pitchFamily="34" charset="0"/>
                  <a:ea typeface="Amazon Ember" panose="020B0603020204020204" pitchFamily="34" charset="0"/>
                  <a:cs typeface="Amazon Ember" panose="020B0603020204020204" pitchFamily="34" charset="0"/>
                  <a:sym typeface="Calibri"/>
                </a:rPr>
                <a:t>RPO-RTO: </a:t>
              </a:r>
              <a:br>
                <a:rPr lang="en-US" sz="1600">
                  <a:latin typeface="Amazon Ember" panose="020B0603020204020204" pitchFamily="34" charset="0"/>
                  <a:ea typeface="Amazon Ember" panose="020B0603020204020204" pitchFamily="34" charset="0"/>
                  <a:cs typeface="Amazon Ember" panose="020B0603020204020204" pitchFamily="34" charset="0"/>
                  <a:sym typeface="Calibri"/>
                </a:rPr>
              </a:br>
              <a:r>
                <a:rPr lang="en-US" sz="1600">
                  <a:latin typeface="Amazon Ember" panose="020B0603020204020204" pitchFamily="34" charset="0"/>
                  <a:ea typeface="Amazon Ember" panose="020B0603020204020204" pitchFamily="34" charset="0"/>
                  <a:cs typeface="Amazon Ember" panose="020B0603020204020204" pitchFamily="34" charset="0"/>
                  <a:sym typeface="Calibri"/>
                </a:rPr>
                <a:t>10s of minutes</a:t>
              </a:r>
            </a:p>
          </p:txBody>
        </p:sp>
        <p:sp>
          <p:nvSpPr>
            <p:cNvPr id="20" name="TextBox 19">
              <a:extLst>
                <a:ext uri="{FF2B5EF4-FFF2-40B4-BE49-F238E27FC236}">
                  <a16:creationId xmlns:a16="http://schemas.microsoft.com/office/drawing/2014/main" id="{3CE41C7D-24EA-4D84-A24E-89BD0218F297}"/>
                </a:ext>
              </a:extLst>
            </p:cNvPr>
            <p:cNvSpPr txBox="1"/>
            <p:nvPr/>
          </p:nvSpPr>
          <p:spPr>
            <a:xfrm>
              <a:off x="8565173" y="4652964"/>
              <a:ext cx="1587277" cy="7792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3150" tIns="73150" rIns="73150" bIns="73150" numCol="1" spcCol="38100" rtlCol="0" anchor="t">
              <a:spAutoFit/>
            </a:bodyPr>
            <a:lstStyle/>
            <a:p>
              <a:pPr algn="ctr" defTabSz="731520" hangingPunct="0"/>
              <a:r>
                <a:rPr lang="en-US" sz="1600">
                  <a:latin typeface="Amazon Ember" panose="020B0603020204020204" pitchFamily="34" charset="0"/>
                  <a:ea typeface="Amazon Ember" panose="020B0603020204020204" pitchFamily="34" charset="0"/>
                  <a:cs typeface="Amazon Ember" panose="020B0603020204020204" pitchFamily="34" charset="0"/>
                  <a:sym typeface="Calibri"/>
                </a:rPr>
                <a:t>RPO-RTO: m</a:t>
              </a:r>
              <a:r>
                <a:rPr lang="en-US" sz="1600">
                  <a:latin typeface="Amazon Ember" panose="020B0603020204020204" pitchFamily="34" charset="0"/>
                  <a:ea typeface="Amazon Ember" panose="020B0603020204020204" pitchFamily="34" charset="0"/>
                  <a:cs typeface="Amazon Ember" panose="020B0603020204020204" pitchFamily="34" charset="0"/>
                </a:rPr>
                <a:t>inutes</a:t>
              </a:r>
              <a:endParaRPr lang="en-US" sz="1600">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21" name="TextBox 20">
              <a:extLst>
                <a:ext uri="{FF2B5EF4-FFF2-40B4-BE49-F238E27FC236}">
                  <a16:creationId xmlns:a16="http://schemas.microsoft.com/office/drawing/2014/main" id="{2BAF0C9C-0E49-49D8-B5B0-0F35D8334C52}"/>
                </a:ext>
              </a:extLst>
            </p:cNvPr>
            <p:cNvSpPr txBox="1"/>
            <p:nvPr/>
          </p:nvSpPr>
          <p:spPr>
            <a:xfrm>
              <a:off x="11926098" y="4652964"/>
              <a:ext cx="1817082" cy="7792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3150" tIns="73150" rIns="73150" bIns="73150" numCol="1" spcCol="38100" rtlCol="0" anchor="t">
              <a:spAutoFit/>
            </a:bodyPr>
            <a:lstStyle/>
            <a:p>
              <a:pPr algn="ctr" defTabSz="731520" hangingPunct="0"/>
              <a:r>
                <a:rPr lang="en-US" sz="1600">
                  <a:latin typeface="Amazon Ember" panose="020B0603020204020204" pitchFamily="34" charset="0"/>
                  <a:ea typeface="Amazon Ember" panose="020B0603020204020204" pitchFamily="34" charset="0"/>
                  <a:cs typeface="Amazon Ember" panose="020B0603020204020204" pitchFamily="34" charset="0"/>
                  <a:sym typeface="Calibri"/>
                </a:rPr>
                <a:t>RPO-RTO: </a:t>
              </a:r>
              <a:br>
                <a:rPr lang="en-US" sz="1600">
                  <a:latin typeface="Amazon Ember" panose="020B0603020204020204" pitchFamily="34" charset="0"/>
                  <a:ea typeface="Amazon Ember" panose="020B0603020204020204" pitchFamily="34" charset="0"/>
                  <a:cs typeface="Amazon Ember" panose="020B0603020204020204" pitchFamily="34" charset="0"/>
                  <a:sym typeface="Calibri"/>
                </a:rPr>
              </a:br>
              <a:r>
                <a:rPr lang="en-US" sz="1600">
                  <a:latin typeface="Amazon Ember" panose="020B0603020204020204" pitchFamily="34" charset="0"/>
                  <a:ea typeface="Amazon Ember" panose="020B0603020204020204" pitchFamily="34" charset="0"/>
                  <a:cs typeface="Amazon Ember" panose="020B0603020204020204" pitchFamily="34" charset="0"/>
                  <a:sym typeface="Calibri"/>
                </a:rPr>
                <a:t>Real-time</a:t>
              </a:r>
            </a:p>
          </p:txBody>
        </p:sp>
        <p:sp>
          <p:nvSpPr>
            <p:cNvPr id="22" name="Shape 819">
              <a:extLst>
                <a:ext uri="{FF2B5EF4-FFF2-40B4-BE49-F238E27FC236}">
                  <a16:creationId xmlns:a16="http://schemas.microsoft.com/office/drawing/2014/main" id="{FF8CD955-0488-421E-A786-292844913FAE}"/>
                </a:ext>
              </a:extLst>
            </p:cNvPr>
            <p:cNvSpPr/>
            <p:nvPr/>
          </p:nvSpPr>
          <p:spPr>
            <a:xfrm>
              <a:off x="834630" y="3820866"/>
              <a:ext cx="984065" cy="487023"/>
            </a:xfrm>
            <a:prstGeom prst="rect">
              <a:avLst/>
            </a:prstGeom>
            <a:ln w="12700">
              <a:miter lim="400000"/>
            </a:ln>
            <a:extLst>
              <a:ext uri="{C572A759-6A51-4108-AA02-DFA0A04FC94B}">
                <ma14:wrappingTextBoxFlag xmlns="" xmlns:ma14="http://schemas.microsoft.com/office/mac/drawingml/2011/main" val="1"/>
              </a:ext>
            </a:extLst>
          </p:spPr>
          <p:txBody>
            <a:bodyPr wrap="square" lIns="73150" rIns="73150">
              <a:spAutoFit/>
            </a:bodyPr>
            <a:lstStyle>
              <a:lvl1pPr algn="ctr" defTabSz="456172">
                <a:lnSpc>
                  <a:spcPct val="130000"/>
                </a:lnSpc>
                <a:spcBef>
                  <a:spcPts val="2100"/>
                </a:spcBef>
                <a:defRPr sz="2000">
                  <a:latin typeface="Helvetica Neue Thin"/>
                  <a:ea typeface="Helvetica Neue Thin"/>
                  <a:cs typeface="Helvetica Neue Thin"/>
                  <a:sym typeface="Helvetica Neue Thin"/>
                </a:defRPr>
              </a:lvl1pPr>
            </a:lstStyle>
            <a:p>
              <a:pPr algn="l">
                <a:lnSpc>
                  <a:spcPct val="100000"/>
                </a:lnSpc>
              </a:pPr>
              <a:r>
                <a:rPr lang="en-US">
                  <a:latin typeface="Amazon Ember" panose="020B0603020204020204" pitchFamily="34" charset="0"/>
                  <a:ea typeface="Amazon Ember" panose="020B0603020204020204" pitchFamily="34" charset="0"/>
                  <a:cs typeface="Amazon Ember" panose="020B0603020204020204" pitchFamily="34" charset="0"/>
                </a:rPr>
                <a:t>Low</a:t>
              </a:r>
            </a:p>
          </p:txBody>
        </p:sp>
        <p:sp>
          <p:nvSpPr>
            <p:cNvPr id="23" name="Shape 819">
              <a:extLst>
                <a:ext uri="{FF2B5EF4-FFF2-40B4-BE49-F238E27FC236}">
                  <a16:creationId xmlns:a16="http://schemas.microsoft.com/office/drawing/2014/main" id="{8E066432-9E1A-4F77-BC05-998DB8B72AC4}"/>
                </a:ext>
              </a:extLst>
            </p:cNvPr>
            <p:cNvSpPr/>
            <p:nvPr/>
          </p:nvSpPr>
          <p:spPr>
            <a:xfrm>
              <a:off x="12730520" y="3820866"/>
              <a:ext cx="1158092" cy="487023"/>
            </a:xfrm>
            <a:prstGeom prst="rect">
              <a:avLst/>
            </a:prstGeom>
            <a:ln w="12700">
              <a:miter lim="400000"/>
            </a:ln>
            <a:extLst>
              <a:ext uri="{C572A759-6A51-4108-AA02-DFA0A04FC94B}">
                <ma14:wrappingTextBoxFlag xmlns="" xmlns:ma14="http://schemas.microsoft.com/office/mac/drawingml/2011/main" val="1"/>
              </a:ext>
            </a:extLst>
          </p:spPr>
          <p:txBody>
            <a:bodyPr wrap="square" lIns="73150" rIns="73150">
              <a:spAutoFit/>
            </a:bodyPr>
            <a:lstStyle>
              <a:lvl1pPr algn="ctr" defTabSz="456172">
                <a:lnSpc>
                  <a:spcPct val="130000"/>
                </a:lnSpc>
                <a:spcBef>
                  <a:spcPts val="2100"/>
                </a:spcBef>
                <a:defRPr sz="2000">
                  <a:latin typeface="Helvetica Neue Thin"/>
                  <a:ea typeface="Helvetica Neue Thin"/>
                  <a:cs typeface="Helvetica Neue Thin"/>
                  <a:sym typeface="Helvetica Neue Thin"/>
                </a:defRPr>
              </a:lvl1pPr>
            </a:lstStyle>
            <a:p>
              <a:pPr algn="r">
                <a:lnSpc>
                  <a:spcPct val="100000"/>
                </a:lnSpc>
              </a:pPr>
              <a:r>
                <a:rPr lang="en-US">
                  <a:latin typeface="Amazon Ember" panose="020B0603020204020204" pitchFamily="34" charset="0"/>
                  <a:ea typeface="Amazon Ember" panose="020B0603020204020204" pitchFamily="34" charset="0"/>
                  <a:cs typeface="Amazon Ember" panose="020B0603020204020204" pitchFamily="34" charset="0"/>
                </a:rPr>
                <a:t>High</a:t>
              </a:r>
            </a:p>
          </p:txBody>
        </p:sp>
        <p:cxnSp>
          <p:nvCxnSpPr>
            <p:cNvPr id="24" name="Straight Connector 23">
              <a:extLst>
                <a:ext uri="{FF2B5EF4-FFF2-40B4-BE49-F238E27FC236}">
                  <a16:creationId xmlns:a16="http://schemas.microsoft.com/office/drawing/2014/main" id="{45856176-3956-4A30-A055-F2D0CF443AC7}"/>
                </a:ext>
              </a:extLst>
            </p:cNvPr>
            <p:cNvCxnSpPr/>
            <p:nvPr/>
          </p:nvCxnSpPr>
          <p:spPr>
            <a:xfrm flipV="1">
              <a:off x="1818696" y="3352061"/>
              <a:ext cx="0" cy="111303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E22BC7B-8555-4DE8-84B8-26805702D8DE}"/>
                </a:ext>
              </a:extLst>
            </p:cNvPr>
            <p:cNvCxnSpPr/>
            <p:nvPr/>
          </p:nvCxnSpPr>
          <p:spPr>
            <a:xfrm flipV="1">
              <a:off x="5645317" y="3366707"/>
              <a:ext cx="0" cy="111303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8FF6FAA-FAC4-475C-BB30-37A607F766EC}"/>
                </a:ext>
              </a:extLst>
            </p:cNvPr>
            <p:cNvCxnSpPr/>
            <p:nvPr/>
          </p:nvCxnSpPr>
          <p:spPr>
            <a:xfrm flipV="1">
              <a:off x="9369444" y="3366707"/>
              <a:ext cx="0" cy="111303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B7E3F9D-0DEA-40DC-9829-96B74ADDB634}"/>
                </a:ext>
              </a:extLst>
            </p:cNvPr>
            <p:cNvCxnSpPr/>
            <p:nvPr/>
          </p:nvCxnSpPr>
          <p:spPr>
            <a:xfrm flipV="1">
              <a:off x="12885732" y="3366707"/>
              <a:ext cx="0" cy="111303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B362CD1-4194-4E69-BB46-33B479F1E103}"/>
                </a:ext>
              </a:extLst>
            </p:cNvPr>
            <p:cNvSpPr txBox="1"/>
            <p:nvPr/>
          </p:nvSpPr>
          <p:spPr>
            <a:xfrm>
              <a:off x="363992" y="2564828"/>
              <a:ext cx="2909407" cy="5169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3150" tIns="73150" rIns="73150" bIns="73150" numCol="1" spcCol="38100" rtlCol="0" anchor="t">
              <a:spAutoFit/>
            </a:bodyPr>
            <a:lstStyle/>
            <a:p>
              <a:pPr algn="ctr" defTabSz="731520" hangingPunct="0">
                <a:lnSpc>
                  <a:spcPct val="100000"/>
                </a:lnSpc>
              </a:pPr>
              <a:r>
                <a:rPr lang="en-US">
                  <a:latin typeface="Amazon Ember Medium" panose="020B0603020204030204" pitchFamily="34" charset="0"/>
                  <a:ea typeface="Amazon Ember Medium" panose="020B0603020204030204" pitchFamily="34" charset="0"/>
                  <a:cs typeface="Amazon Ember Medium" panose="020B0603020204030204" pitchFamily="34" charset="0"/>
                </a:rPr>
                <a:t>Backup and restore</a:t>
              </a:r>
            </a:p>
          </p:txBody>
        </p:sp>
        <p:sp>
          <p:nvSpPr>
            <p:cNvPr id="29" name="TextBox 28">
              <a:extLst>
                <a:ext uri="{FF2B5EF4-FFF2-40B4-BE49-F238E27FC236}">
                  <a16:creationId xmlns:a16="http://schemas.microsoft.com/office/drawing/2014/main" id="{D5A5268C-66E5-41E0-9E02-9DC0EEE3863D}"/>
                </a:ext>
              </a:extLst>
            </p:cNvPr>
            <p:cNvSpPr txBox="1"/>
            <p:nvPr/>
          </p:nvSpPr>
          <p:spPr>
            <a:xfrm>
              <a:off x="4397823" y="2564828"/>
              <a:ext cx="2599702" cy="5169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3150" tIns="73150" rIns="73150" bIns="73150" numCol="1" spcCol="38100" rtlCol="0" anchor="t">
              <a:spAutoFit/>
            </a:bodyPr>
            <a:lstStyle/>
            <a:p>
              <a:pPr algn="ctr" defTabSz="731520" hangingPunct="0"/>
              <a:r>
                <a:rPr lang="en-US">
                  <a:latin typeface="Amazon Ember Medium" panose="020B0603020204020204" pitchFamily="34" charset="0"/>
                  <a:ea typeface="Amazon Ember Medium" panose="020B0603020204020204" pitchFamily="34" charset="0"/>
                  <a:cs typeface="Amazon Ember Medium" panose="020B0603020204020204" pitchFamily="34" charset="0"/>
                </a:rPr>
                <a:t>Pilot light</a:t>
              </a:r>
            </a:p>
          </p:txBody>
        </p:sp>
        <p:sp>
          <p:nvSpPr>
            <p:cNvPr id="30" name="TextBox 29">
              <a:extLst>
                <a:ext uri="{FF2B5EF4-FFF2-40B4-BE49-F238E27FC236}">
                  <a16:creationId xmlns:a16="http://schemas.microsoft.com/office/drawing/2014/main" id="{041ECB93-8155-458E-9E58-9CCF5DE9F89C}"/>
                </a:ext>
              </a:extLst>
            </p:cNvPr>
            <p:cNvSpPr txBox="1"/>
            <p:nvPr/>
          </p:nvSpPr>
          <p:spPr>
            <a:xfrm>
              <a:off x="7975334" y="2564828"/>
              <a:ext cx="2744260" cy="8541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3150" tIns="73150" rIns="73150" bIns="73150" numCol="1" spcCol="38100" rtlCol="0" anchor="t">
              <a:spAutoFit/>
            </a:bodyPr>
            <a:lstStyle/>
            <a:p>
              <a:pPr algn="ctr" defTabSz="731520" hangingPunct="0"/>
              <a:r>
                <a:rPr lang="en-US">
                  <a:latin typeface="Amazon Ember Medium" panose="020B0603020204020204" pitchFamily="34" charset="0"/>
                  <a:ea typeface="Amazon Ember Medium" panose="020B0603020204020204" pitchFamily="34" charset="0"/>
                  <a:cs typeface="Amazon Ember Medium" panose="020B0603020204020204" pitchFamily="34" charset="0"/>
                </a:rPr>
                <a:t>Warm standby </a:t>
              </a:r>
              <a:br>
                <a:rPr lang="en-US">
                  <a:latin typeface="Amazon Ember Medium" panose="020B0603020204020204" pitchFamily="34" charset="0"/>
                  <a:ea typeface="Amazon Ember Medium" panose="020B0603020204020204" pitchFamily="34" charset="0"/>
                  <a:cs typeface="Amazon Ember Medium" panose="020B0603020204020204" pitchFamily="34" charset="0"/>
                </a:rPr>
              </a:br>
              <a:r>
                <a:rPr lang="en-US">
                  <a:latin typeface="Amazon Ember Medium" panose="020B0603020204020204" pitchFamily="34" charset="0"/>
                  <a:ea typeface="Amazon Ember Medium" panose="020B0603020204020204" pitchFamily="34" charset="0"/>
                  <a:cs typeface="Amazon Ember Medium" panose="020B0603020204020204" pitchFamily="34" charset="0"/>
                </a:rPr>
                <a:t>in AWS</a:t>
              </a:r>
            </a:p>
          </p:txBody>
        </p:sp>
        <p:sp>
          <p:nvSpPr>
            <p:cNvPr id="31" name="TextBox 30">
              <a:extLst>
                <a:ext uri="{FF2B5EF4-FFF2-40B4-BE49-F238E27FC236}">
                  <a16:creationId xmlns:a16="http://schemas.microsoft.com/office/drawing/2014/main" id="{F42DCACE-C59E-4FC6-BF65-E77A3D319959}"/>
                </a:ext>
              </a:extLst>
            </p:cNvPr>
            <p:cNvSpPr txBox="1"/>
            <p:nvPr/>
          </p:nvSpPr>
          <p:spPr>
            <a:xfrm>
              <a:off x="11449371" y="2564828"/>
              <a:ext cx="2797092" cy="5169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3150" tIns="73150" rIns="73150" bIns="73150" numCol="1" spcCol="38100" rtlCol="0" anchor="t">
              <a:spAutoFit/>
            </a:bodyPr>
            <a:lstStyle/>
            <a:p>
              <a:pPr algn="ctr" defTabSz="731520" hangingPunct="0"/>
              <a:r>
                <a:rPr lang="en-US">
                  <a:latin typeface="Amazon Ember Medium" panose="020B0603020204020204" pitchFamily="34" charset="0"/>
                  <a:ea typeface="Amazon Ember Medium" panose="020B0603020204020204" pitchFamily="34" charset="0"/>
                  <a:cs typeface="Amazon Ember Medium" panose="020B0603020204020204" pitchFamily="34" charset="0"/>
                </a:rPr>
                <a:t>Hot multi-site standby</a:t>
              </a:r>
            </a:p>
          </p:txBody>
        </p:sp>
        <p:cxnSp>
          <p:nvCxnSpPr>
            <p:cNvPr id="32" name="Straight Connector 31">
              <a:extLst>
                <a:ext uri="{FF2B5EF4-FFF2-40B4-BE49-F238E27FC236}">
                  <a16:creationId xmlns:a16="http://schemas.microsoft.com/office/drawing/2014/main" id="{721084A2-FC30-4B6A-93C0-AFC7E5E7D0CB}"/>
                </a:ext>
              </a:extLst>
            </p:cNvPr>
            <p:cNvCxnSpPr>
              <a:cxnSpLocks/>
            </p:cNvCxnSpPr>
            <p:nvPr/>
          </p:nvCxnSpPr>
          <p:spPr>
            <a:xfrm flipV="1">
              <a:off x="1818700" y="3733800"/>
              <a:ext cx="0" cy="765274"/>
            </a:xfrm>
            <a:prstGeom prst="line">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02104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Group Activity 2</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5"/>
            <a:ext cx="11106151" cy="5105400"/>
          </a:xfrm>
        </p:spPr>
        <p:txBody>
          <a:bodyPr>
            <a:normAutofit/>
          </a:bodyPr>
          <a:lstStyle/>
          <a:p>
            <a:pPr marL="0" indent="0" algn="just">
              <a:buNone/>
            </a:pPr>
            <a:r>
              <a:rPr lang="en-US" sz="1800" dirty="0">
                <a:latin typeface="Abadi Extra Light" panose="020B0204020104020204" pitchFamily="34" charset="0"/>
              </a:rPr>
              <a:t>Your client has recently experienced tremendous sales growth and must support significant amounts of new users.</a:t>
            </a:r>
          </a:p>
          <a:p>
            <a:pPr marL="0" indent="0" algn="just">
              <a:buNone/>
            </a:pPr>
            <a:r>
              <a:rPr lang="en-US" sz="1800" dirty="0">
                <a:latin typeface="Abadi Extra Light" panose="020B0204020104020204" pitchFamily="34" charset="0"/>
              </a:rPr>
              <a:t>This means:</a:t>
            </a:r>
          </a:p>
          <a:p>
            <a:pPr lvl="1" algn="just"/>
            <a:r>
              <a:rPr lang="en-US" sz="1600" dirty="0">
                <a:latin typeface="Abadi Extra Light" panose="020B0204020104020204" pitchFamily="34" charset="0"/>
              </a:rPr>
              <a:t>Significant increase in users simultaneously accessing the system.</a:t>
            </a:r>
          </a:p>
          <a:p>
            <a:pPr lvl="1" algn="just"/>
            <a:r>
              <a:rPr lang="en-US" sz="1600" dirty="0">
                <a:latin typeface="Abadi Extra Light" panose="020B0204020104020204" pitchFamily="34" charset="0"/>
              </a:rPr>
              <a:t>Increased number of customer interactions to manage.</a:t>
            </a:r>
          </a:p>
          <a:p>
            <a:pPr lvl="1" algn="just"/>
            <a:r>
              <a:rPr lang="en-US" sz="1600" dirty="0">
                <a:latin typeface="Abadi Extra Light" panose="020B0204020104020204" pitchFamily="34" charset="0"/>
              </a:rPr>
              <a:t>Increased contracts to create and track.</a:t>
            </a:r>
          </a:p>
          <a:p>
            <a:pPr lvl="1" algn="just"/>
            <a:r>
              <a:rPr lang="en-US" sz="1600" dirty="0">
                <a:latin typeface="Abadi Extra Light" panose="020B0204020104020204" pitchFamily="34" charset="0"/>
              </a:rPr>
              <a:t>Increased storage needs.</a:t>
            </a:r>
          </a:p>
          <a:p>
            <a:pPr marL="0" indent="0" algn="just">
              <a:buNone/>
            </a:pPr>
            <a:r>
              <a:rPr lang="en-US" sz="1800" dirty="0">
                <a:latin typeface="Abadi Extra Light" panose="020B0204020104020204" pitchFamily="34" charset="0"/>
              </a:rPr>
              <a:t>Due to this volume increase, you have been requested to </a:t>
            </a:r>
            <a:r>
              <a:rPr lang="en-US" sz="1800" b="1" dirty="0">
                <a:latin typeface="Abadi Extra Light" panose="020B0204020104020204" pitchFamily="34" charset="0"/>
              </a:rPr>
              <a:t>redesign</a:t>
            </a:r>
            <a:r>
              <a:rPr lang="en-US" sz="1800" dirty="0">
                <a:latin typeface="Abadi Extra Light" panose="020B0204020104020204" pitchFamily="34" charset="0"/>
              </a:rPr>
              <a:t> an entire solution. The CTO has given you the following requirements:</a:t>
            </a:r>
          </a:p>
          <a:p>
            <a:pPr marL="0" indent="0" algn="just">
              <a:buNone/>
            </a:pPr>
            <a:r>
              <a:rPr lang="en-US" sz="1800" b="1" dirty="0">
                <a:latin typeface="Abadi Extra Light" panose="020B0204020104020204" pitchFamily="34" charset="0"/>
              </a:rPr>
              <a:t>1. Reliability</a:t>
            </a:r>
          </a:p>
          <a:p>
            <a:pPr marL="617220" lvl="1" indent="-342900" algn="just">
              <a:buFont typeface="+mj-lt"/>
              <a:buAutoNum type="alphaLcParenR"/>
            </a:pPr>
            <a:r>
              <a:rPr lang="en-US" sz="1600" dirty="0">
                <a:latin typeface="Abadi Extra Light" panose="020B0204020104020204" pitchFamily="34" charset="0"/>
              </a:rPr>
              <a:t>Deployment is required in 2 regions: US East Coast and Southeast Asia (only one site active at a time)</a:t>
            </a:r>
          </a:p>
          <a:p>
            <a:pPr marL="617220" lvl="1" indent="-342900" algn="just">
              <a:buFont typeface="+mj-lt"/>
              <a:buAutoNum type="alphaLcParenR"/>
            </a:pPr>
            <a:r>
              <a:rPr lang="en-US" sz="1600" dirty="0">
                <a:latin typeface="Abadi Extra Light" panose="020B0204020104020204" pitchFamily="34" charset="0"/>
              </a:rPr>
              <a:t>Must be able to remain fully functional during any component failure</a:t>
            </a:r>
          </a:p>
          <a:p>
            <a:pPr marL="0" indent="0" algn="just">
              <a:buNone/>
            </a:pPr>
            <a:r>
              <a:rPr lang="en-US" sz="1800" b="1" dirty="0">
                <a:latin typeface="Abadi Extra Light" panose="020B0204020104020204" pitchFamily="34" charset="0"/>
              </a:rPr>
              <a:t>2. Security</a:t>
            </a:r>
          </a:p>
          <a:p>
            <a:pPr marL="617220" lvl="1" indent="-342900" algn="just">
              <a:buFont typeface="+mj-lt"/>
              <a:buAutoNum type="alphaLcParenR"/>
            </a:pPr>
            <a:r>
              <a:rPr lang="en-US" sz="1600" dirty="0">
                <a:latin typeface="Abadi Extra Light" panose="020B0204020104020204" pitchFamily="34" charset="0"/>
              </a:rPr>
              <a:t>User authentication for web browser clients (will be based on app, uses credentials stored in app DB)</a:t>
            </a:r>
          </a:p>
          <a:p>
            <a:pPr marL="617220" lvl="1" indent="-342900" algn="just">
              <a:buFont typeface="+mj-lt"/>
              <a:buAutoNum type="alphaLcParenR"/>
            </a:pPr>
            <a:r>
              <a:rPr lang="en-US" sz="1600" dirty="0">
                <a:latin typeface="Abadi Extra Light" panose="020B0204020104020204" pitchFamily="34" charset="0"/>
              </a:rPr>
              <a:t>Minimal exposure for any items in the public subnet</a:t>
            </a:r>
          </a:p>
          <a:p>
            <a:pPr marL="617220" lvl="1" indent="-342900" algn="just">
              <a:buFont typeface="+mj-lt"/>
              <a:buAutoNum type="alphaLcParenR"/>
            </a:pPr>
            <a:r>
              <a:rPr lang="en-US" sz="1600" dirty="0">
                <a:latin typeface="Abadi Extra Light" panose="020B0204020104020204" pitchFamily="34" charset="0"/>
              </a:rPr>
              <a:t>Security for Data at Rest and Data in Transit</a:t>
            </a:r>
          </a:p>
        </p:txBody>
      </p:sp>
      <p:sp>
        <p:nvSpPr>
          <p:cNvPr id="4" name="TextBox 3">
            <a:extLst>
              <a:ext uri="{FF2B5EF4-FFF2-40B4-BE49-F238E27FC236}">
                <a16:creationId xmlns:a16="http://schemas.microsoft.com/office/drawing/2014/main" id="{E8598FCE-9875-462C-B004-B0A6299D2319}"/>
              </a:ext>
            </a:extLst>
          </p:cNvPr>
          <p:cNvSpPr txBox="1"/>
          <p:nvPr/>
        </p:nvSpPr>
        <p:spPr>
          <a:xfrm>
            <a:off x="6816046" y="263823"/>
            <a:ext cx="5174430" cy="307777"/>
          </a:xfrm>
          <a:prstGeom prst="rect">
            <a:avLst/>
          </a:prstGeom>
          <a:noFill/>
        </p:spPr>
        <p:txBody>
          <a:bodyPr wrap="none" rtlCol="0">
            <a:spAutoFit/>
          </a:bodyPr>
          <a:lstStyle/>
          <a:p>
            <a:r>
              <a:rPr lang="en-IN" sz="1400" b="1" dirty="0">
                <a:latin typeface="Open Sans" panose="020B0606030504020204" pitchFamily="34" charset="0"/>
                <a:ea typeface="Open Sans" panose="020B0606030504020204" pitchFamily="34" charset="0"/>
                <a:cs typeface="Open Sans" panose="020B0606030504020204" pitchFamily="34" charset="0"/>
              </a:rPr>
              <a:t>Time allocated: </a:t>
            </a:r>
            <a:r>
              <a:rPr lang="en-IN" sz="1400" dirty="0">
                <a:latin typeface="Open Sans" panose="020B0606030504020204" pitchFamily="34" charset="0"/>
                <a:ea typeface="Open Sans" panose="020B0606030504020204" pitchFamily="34" charset="0"/>
                <a:cs typeface="Open Sans" panose="020B0606030504020204" pitchFamily="34" charset="0"/>
              </a:rPr>
              <a:t>60 mins discussion &amp; 15 mins presentation</a:t>
            </a:r>
          </a:p>
        </p:txBody>
      </p:sp>
    </p:spTree>
    <p:extLst>
      <p:ext uri="{BB962C8B-B14F-4D97-AF65-F5344CB8AC3E}">
        <p14:creationId xmlns:p14="http://schemas.microsoft.com/office/powerpoint/2010/main" val="154234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3">
                                            <p:txEl>
                                              <p:pRg st="11" end="11"/>
                                            </p:txEl>
                                          </p:spTgt>
                                        </p:tgtEl>
                                        <p:attrNameLst>
                                          <p:attrName>style.visibility</p:attrName>
                                        </p:attrNameLst>
                                      </p:cBhvr>
                                      <p:to>
                                        <p:strVal val="visible"/>
                                      </p:to>
                                    </p:set>
                                    <p:animEffect transition="in" filter="fade">
                                      <p:cBhvr>
                                        <p:cTn id="84" dur="1000"/>
                                        <p:tgtEl>
                                          <p:spTgt spid="3">
                                            <p:txEl>
                                              <p:pRg st="11" end="11"/>
                                            </p:txEl>
                                          </p:spTgt>
                                        </p:tgtEl>
                                      </p:cBhvr>
                                    </p:animEffect>
                                    <p:anim calcmode="lin" valueType="num">
                                      <p:cBhvr>
                                        <p:cTn id="8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3">
                                            <p:txEl>
                                              <p:pRg st="12" end="12"/>
                                            </p:txEl>
                                          </p:spTgt>
                                        </p:tgtEl>
                                        <p:attrNameLst>
                                          <p:attrName>style.visibility</p:attrName>
                                        </p:attrNameLst>
                                      </p:cBhvr>
                                      <p:to>
                                        <p:strVal val="visible"/>
                                      </p:to>
                                    </p:set>
                                    <p:animEffect transition="in" filter="fade">
                                      <p:cBhvr>
                                        <p:cTn id="91" dur="1000"/>
                                        <p:tgtEl>
                                          <p:spTgt spid="3">
                                            <p:txEl>
                                              <p:pRg st="12" end="12"/>
                                            </p:txEl>
                                          </p:spTgt>
                                        </p:tgtEl>
                                      </p:cBhvr>
                                    </p:animEffect>
                                    <p:anim calcmode="lin" valueType="num">
                                      <p:cBhvr>
                                        <p:cTn id="9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3">
                                            <p:txEl>
                                              <p:pRg st="13" end="13"/>
                                            </p:txEl>
                                          </p:spTgt>
                                        </p:tgtEl>
                                        <p:attrNameLst>
                                          <p:attrName>style.visibility</p:attrName>
                                        </p:attrNameLst>
                                      </p:cBhvr>
                                      <p:to>
                                        <p:strVal val="visible"/>
                                      </p:to>
                                    </p:set>
                                    <p:animEffect transition="in" filter="fade">
                                      <p:cBhvr>
                                        <p:cTn id="98" dur="1000"/>
                                        <p:tgtEl>
                                          <p:spTgt spid="3">
                                            <p:txEl>
                                              <p:pRg st="13" end="13"/>
                                            </p:txEl>
                                          </p:spTgt>
                                        </p:tgtEl>
                                      </p:cBhvr>
                                    </p:animEffect>
                                    <p:anim calcmode="lin" valueType="num">
                                      <p:cBhvr>
                                        <p:cTn id="99"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100"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2"/>
            <a:ext cx="11239500" cy="892174"/>
          </a:xfrm>
        </p:spPr>
        <p:txBody>
          <a:bodyPr>
            <a:normAutofit/>
          </a:bodyPr>
          <a:lstStyle/>
          <a:p>
            <a:r>
              <a:rPr lang="en-IN" sz="4000" dirty="0">
                <a:solidFill>
                  <a:srgbClr val="0070C0"/>
                </a:solidFill>
                <a:latin typeface="Open Sans" panose="020B0606030504020204" pitchFamily="34" charset="0"/>
                <a:ea typeface="Open Sans" panose="020B0606030504020204" pitchFamily="34" charset="0"/>
                <a:cs typeface="Open Sans" panose="020B0606030504020204" pitchFamily="34" charset="0"/>
              </a:rPr>
              <a:t>Benefits of Public Cloud</a:t>
            </a:r>
            <a:endParaRPr lang="en-US" sz="40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29176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Group Activity 2</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5"/>
            <a:ext cx="11106151" cy="5105400"/>
          </a:xfrm>
        </p:spPr>
        <p:txBody>
          <a:bodyPr>
            <a:normAutofit/>
          </a:bodyPr>
          <a:lstStyle/>
          <a:p>
            <a:pPr marL="0" indent="0">
              <a:lnSpc>
                <a:spcPct val="120000"/>
              </a:lnSpc>
              <a:buNone/>
            </a:pPr>
            <a:r>
              <a:rPr lang="en-US" sz="1800" b="1" dirty="0">
                <a:latin typeface="Abadi Extra Light" panose="020B0204020104020204" pitchFamily="34" charset="0"/>
              </a:rPr>
              <a:t>3. Performance Efficiency</a:t>
            </a:r>
          </a:p>
          <a:p>
            <a:pPr marL="621983" lvl="1" indent="-342900">
              <a:lnSpc>
                <a:spcPct val="120000"/>
              </a:lnSpc>
              <a:buFont typeface="+mj-lt"/>
              <a:buAutoNum type="alphaLcParenR"/>
            </a:pPr>
            <a:r>
              <a:rPr lang="en-US" sz="1600" dirty="0">
                <a:latin typeface="Abadi Extra Light" panose="020B0204020104020204" pitchFamily="34" charset="0"/>
              </a:rPr>
              <a:t>Three-tier architecture with Web, App, and DB tiers</a:t>
            </a:r>
          </a:p>
          <a:p>
            <a:pPr marL="621983" lvl="1" indent="-342900">
              <a:lnSpc>
                <a:spcPct val="120000"/>
              </a:lnSpc>
              <a:buFont typeface="+mj-lt"/>
              <a:buAutoNum type="alphaLcParenR"/>
            </a:pPr>
            <a:r>
              <a:rPr lang="en-US" sz="1600" dirty="0">
                <a:latin typeface="Abadi Extra Light" panose="020B0204020104020204" pitchFamily="34" charset="0"/>
              </a:rPr>
              <a:t>Web and App tiers should be loosely coupled and scalable</a:t>
            </a:r>
          </a:p>
          <a:p>
            <a:pPr marL="621983" lvl="1" indent="-342900">
              <a:lnSpc>
                <a:spcPct val="120000"/>
              </a:lnSpc>
              <a:buFont typeface="+mj-lt"/>
              <a:buAutoNum type="alphaLcParenR"/>
            </a:pPr>
            <a:r>
              <a:rPr lang="en-US" sz="1600" dirty="0">
                <a:latin typeface="Abadi Extra Light" panose="020B0204020104020204" pitchFamily="34" charset="0"/>
              </a:rPr>
              <a:t>Web-tier should be stateless</a:t>
            </a:r>
          </a:p>
          <a:p>
            <a:pPr marL="621983" lvl="1" indent="-342900">
              <a:lnSpc>
                <a:spcPct val="120000"/>
              </a:lnSpc>
              <a:buFont typeface="+mj-lt"/>
              <a:buAutoNum type="alphaLcParenR"/>
            </a:pPr>
            <a:r>
              <a:rPr lang="en-US" sz="1600" dirty="0">
                <a:latin typeface="Abadi Extra Light" panose="020B0204020104020204" pitchFamily="34" charset="0"/>
              </a:rPr>
              <a:t>DB tier runs relational database</a:t>
            </a:r>
          </a:p>
          <a:p>
            <a:pPr marL="621983" lvl="1" indent="-342900">
              <a:lnSpc>
                <a:spcPct val="120000"/>
              </a:lnSpc>
              <a:buFont typeface="+mj-lt"/>
              <a:buAutoNum type="alphaLcParenR"/>
            </a:pPr>
            <a:r>
              <a:rPr lang="en-US" sz="1600" dirty="0">
                <a:latin typeface="Abadi Extra Light" panose="020B0204020104020204" pitchFamily="34" charset="0"/>
              </a:rPr>
              <a:t>Session information should be durably stored in a fault tolerant way</a:t>
            </a:r>
          </a:p>
          <a:p>
            <a:pPr marL="621983" lvl="1" indent="-342900">
              <a:lnSpc>
                <a:spcPct val="120000"/>
              </a:lnSpc>
              <a:buFont typeface="+mj-lt"/>
              <a:buAutoNum type="alphaLcParenR"/>
            </a:pPr>
            <a:r>
              <a:rPr lang="en-US" sz="1600" dirty="0">
                <a:latin typeface="Abadi Extra Light" panose="020B0204020104020204" pitchFamily="34" charset="0"/>
              </a:rPr>
              <a:t>Must scale to handle the increasing workload</a:t>
            </a:r>
          </a:p>
          <a:p>
            <a:pPr marL="621983" lvl="1" indent="-342900">
              <a:lnSpc>
                <a:spcPct val="120000"/>
              </a:lnSpc>
              <a:buFont typeface="+mj-lt"/>
              <a:buAutoNum type="alphaLcParenR"/>
            </a:pPr>
            <a:r>
              <a:rPr lang="en-US" sz="1600" dirty="0">
                <a:latin typeface="Abadi Extra Light" panose="020B0204020104020204" pitchFamily="34" charset="0"/>
              </a:rPr>
              <a:t>Solution should be designed to deliver greatest performance for the end user</a:t>
            </a:r>
          </a:p>
          <a:p>
            <a:pPr marL="0" indent="0">
              <a:buNone/>
            </a:pPr>
            <a:r>
              <a:rPr lang="en-US" sz="1800" b="1" dirty="0">
                <a:latin typeface="Abadi Extra Light" panose="020B0204020104020204" pitchFamily="34" charset="0"/>
              </a:rPr>
              <a:t>4. Cost Minimization</a:t>
            </a:r>
          </a:p>
          <a:p>
            <a:pPr marL="621983" lvl="1" indent="-342900">
              <a:buFont typeface="+mj-lt"/>
              <a:buAutoNum type="alphaLcParenR"/>
            </a:pPr>
            <a:r>
              <a:rPr lang="en-US" sz="1600" dirty="0">
                <a:latin typeface="Abadi Extra Light" panose="020B0204020104020204" pitchFamily="34" charset="0"/>
              </a:rPr>
              <a:t>Make architectural decisions which have justifiable costs.</a:t>
            </a:r>
          </a:p>
          <a:p>
            <a:pPr marL="621983" lvl="1" indent="-342900">
              <a:buFont typeface="+mj-lt"/>
              <a:buAutoNum type="alphaLcParenR"/>
            </a:pPr>
            <a:r>
              <a:rPr lang="en-US" sz="1600" dirty="0">
                <a:latin typeface="Abadi Extra Light" panose="020B0204020104020204" pitchFamily="34" charset="0"/>
              </a:rPr>
              <a:t>Cost Optimization includes both tangible and intangible costs</a:t>
            </a:r>
          </a:p>
          <a:p>
            <a:pPr marL="0" indent="0" algn="just">
              <a:buNone/>
            </a:pPr>
            <a:endParaRPr lang="en-US" sz="1600" dirty="0">
              <a:latin typeface="Abadi Extra Light" panose="020B0204020104020204" pitchFamily="34" charset="0"/>
            </a:endParaRPr>
          </a:p>
          <a:p>
            <a:pPr marL="0" indent="0" algn="just">
              <a:buNone/>
            </a:pPr>
            <a:r>
              <a:rPr lang="en-US" sz="1600" b="1" dirty="0">
                <a:latin typeface="Abadi Extra Light" panose="020B0204020104020204" pitchFamily="34" charset="0"/>
              </a:rPr>
              <a:t>NOTE:</a:t>
            </a:r>
            <a:r>
              <a:rPr lang="en-US" sz="1600" dirty="0">
                <a:latin typeface="Abadi Extra Light" panose="020B0204020104020204" pitchFamily="34" charset="0"/>
              </a:rPr>
              <a:t> It is a </a:t>
            </a:r>
            <a:r>
              <a:rPr lang="en-US" sz="1600" b="1" dirty="0">
                <a:latin typeface="Abadi Extra Light" panose="020B0204020104020204" pitchFamily="34" charset="0"/>
              </a:rPr>
              <a:t>complete re-architecting </a:t>
            </a:r>
            <a:r>
              <a:rPr lang="en-US" sz="1600" dirty="0">
                <a:latin typeface="Abadi Extra Light" panose="020B0204020104020204" pitchFamily="34" charset="0"/>
              </a:rPr>
              <a:t>so you can adopt all the best practices &amp; recommendations, but you should back your choices against the requirements given. </a:t>
            </a:r>
          </a:p>
        </p:txBody>
      </p:sp>
    </p:spTree>
    <p:extLst>
      <p:ext uri="{BB962C8B-B14F-4D97-AF65-F5344CB8AC3E}">
        <p14:creationId xmlns:p14="http://schemas.microsoft.com/office/powerpoint/2010/main" val="287352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3">
                                            <p:txEl>
                                              <p:pRg st="12" end="12"/>
                                            </p:txEl>
                                          </p:spTgt>
                                        </p:tgtEl>
                                        <p:attrNameLst>
                                          <p:attrName>style.visibility</p:attrName>
                                        </p:attrNameLst>
                                      </p:cBhvr>
                                      <p:to>
                                        <p:strVal val="visible"/>
                                      </p:to>
                                    </p:set>
                                    <p:animEffect transition="in" filter="fade">
                                      <p:cBhvr>
                                        <p:cTn id="84" dur="1000"/>
                                        <p:tgtEl>
                                          <p:spTgt spid="3">
                                            <p:txEl>
                                              <p:pRg st="12" end="12"/>
                                            </p:txEl>
                                          </p:spTgt>
                                        </p:tgtEl>
                                      </p:cBhvr>
                                    </p:animEffect>
                                    <p:anim calcmode="lin" valueType="num">
                                      <p:cBhvr>
                                        <p:cTn id="85"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Decoupled Systems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1387066"/>
          </a:xfrm>
        </p:spPr>
        <p:txBody>
          <a:bodyPr>
            <a:normAutofit fontScale="92500" lnSpcReduction="20000"/>
          </a:bodyPr>
          <a:lstStyle/>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When we start deploying multiple applications, they will inevitably need to communicate with one another</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There are two patterns of application communication</a:t>
            </a:r>
          </a:p>
        </p:txBody>
      </p:sp>
      <p:pic>
        <p:nvPicPr>
          <p:cNvPr id="7" name="Picture 6">
            <a:extLst>
              <a:ext uri="{FF2B5EF4-FFF2-40B4-BE49-F238E27FC236}">
                <a16:creationId xmlns:a16="http://schemas.microsoft.com/office/drawing/2014/main" id="{8F8243D8-37DA-48A7-8F78-60473B882543}"/>
              </a:ext>
            </a:extLst>
          </p:cNvPr>
          <p:cNvPicPr>
            <a:picLocks noChangeAspect="1"/>
          </p:cNvPicPr>
          <p:nvPr/>
        </p:nvPicPr>
        <p:blipFill>
          <a:blip r:embed="rId2"/>
          <a:stretch>
            <a:fillRect/>
          </a:stretch>
        </p:blipFill>
        <p:spPr>
          <a:xfrm>
            <a:off x="1577131" y="2901674"/>
            <a:ext cx="9173267" cy="21568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67652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Simple Queue Service (SQS)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4113488"/>
          </a:xfrm>
        </p:spPr>
        <p:txBody>
          <a:bodyPr>
            <a:normAutofit/>
          </a:bodyPr>
          <a:lstStyle/>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Fully managed service, used to decouple applications</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Unlimited throughput, unlimited number of messages in queue</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Default retention of messages: 4 days, maximum of 14 days</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Low latency (&lt;10ms on publish and receive)</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Limitation of 256KB per message sent</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Can have duplicate messages (at least once delivery, occasionally)</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Can have out of order messages (best effort ordering)</a:t>
            </a:r>
          </a:p>
        </p:txBody>
      </p:sp>
    </p:spTree>
    <p:extLst>
      <p:ext uri="{BB962C8B-B14F-4D97-AF65-F5344CB8AC3E}">
        <p14:creationId xmlns:p14="http://schemas.microsoft.com/office/powerpoint/2010/main" val="23171575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SQS – Producing Messages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4792996"/>
          </a:xfrm>
        </p:spPr>
        <p:txBody>
          <a:bodyPr>
            <a:normAutofit fontScale="85000" lnSpcReduction="20000"/>
          </a:bodyPr>
          <a:lstStyle/>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Produced to SQS using the AWS SDK</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The message is persisted in SQS until a consumer deletes it</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Message retention: default 4 days, up to 14 days</a:t>
            </a:r>
          </a:p>
          <a:p>
            <a:pPr>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0" indent="0">
              <a:lnSpc>
                <a:spcPct val="150000"/>
              </a:lnSpc>
              <a:buNone/>
            </a:pPr>
            <a:r>
              <a:rPr lang="en-US" sz="2000" b="1" dirty="0">
                <a:latin typeface="Open Sans" panose="020B0606030504020204" pitchFamily="34" charset="0"/>
                <a:ea typeface="Open Sans" panose="020B0606030504020204" pitchFamily="34" charset="0"/>
                <a:cs typeface="Open Sans" panose="020B0606030504020204" pitchFamily="34" charset="0"/>
              </a:rPr>
              <a:t>Example</a:t>
            </a:r>
            <a:r>
              <a:rPr lang="en-US" sz="2000" dirty="0">
                <a:latin typeface="Open Sans" panose="020B0606030504020204" pitchFamily="34" charset="0"/>
                <a:ea typeface="Open Sans" panose="020B0606030504020204" pitchFamily="34" charset="0"/>
                <a:cs typeface="Open Sans" panose="020B0606030504020204" pitchFamily="34" charset="0"/>
              </a:rPr>
              <a:t>: send an order to be processed</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Order id</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Customer id</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Any attributes you want</a:t>
            </a:r>
          </a:p>
          <a:p>
            <a:pPr>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0" indent="0">
              <a:lnSpc>
                <a:spcPct val="150000"/>
              </a:lnSpc>
              <a:buNone/>
            </a:pPr>
            <a:r>
              <a:rPr lang="en-US" sz="2000" dirty="0">
                <a:latin typeface="Open Sans" panose="020B0606030504020204" pitchFamily="34" charset="0"/>
                <a:ea typeface="Open Sans" panose="020B0606030504020204" pitchFamily="34" charset="0"/>
                <a:cs typeface="Open Sans" panose="020B0606030504020204" pitchFamily="34" charset="0"/>
              </a:rPr>
              <a:t>SQS standard: unlimited throughput</a:t>
            </a:r>
          </a:p>
        </p:txBody>
      </p:sp>
    </p:spTree>
    <p:extLst>
      <p:ext uri="{BB962C8B-B14F-4D97-AF65-F5344CB8AC3E}">
        <p14:creationId xmlns:p14="http://schemas.microsoft.com/office/powerpoint/2010/main" val="39884861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SQS – Consuming Messages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2603470"/>
          </a:xfrm>
        </p:spPr>
        <p:txBody>
          <a:bodyPr>
            <a:normAutofit/>
          </a:bodyPr>
          <a:lstStyle/>
          <a:p>
            <a:pPr>
              <a:lnSpc>
                <a:spcPct val="150000"/>
              </a:lnSpc>
            </a:pPr>
            <a:r>
              <a:rPr lang="en-US" sz="2000" dirty="0">
                <a:latin typeface="Abadi Extra Light" panose="020B0204020104020204" pitchFamily="34" charset="0"/>
              </a:rPr>
              <a:t>Consumers (running on EC2 instances, servers, or AWS Lambda)…</a:t>
            </a:r>
          </a:p>
          <a:p>
            <a:pPr>
              <a:lnSpc>
                <a:spcPct val="150000"/>
              </a:lnSpc>
            </a:pPr>
            <a:r>
              <a:rPr lang="en-US" sz="2000" dirty="0">
                <a:latin typeface="Abadi Extra Light" panose="020B0204020104020204" pitchFamily="34" charset="0"/>
              </a:rPr>
              <a:t>Poll SQS for messages (receive up to 10 messages at a time)</a:t>
            </a:r>
          </a:p>
          <a:p>
            <a:pPr>
              <a:lnSpc>
                <a:spcPct val="150000"/>
              </a:lnSpc>
            </a:pPr>
            <a:r>
              <a:rPr lang="en-US" sz="2000" dirty="0">
                <a:latin typeface="Abadi Extra Light" panose="020B0204020104020204" pitchFamily="34" charset="0"/>
              </a:rPr>
              <a:t>Process the messages (example: insert the message into an RDS database)</a:t>
            </a:r>
          </a:p>
          <a:p>
            <a:pPr>
              <a:lnSpc>
                <a:spcPct val="150000"/>
              </a:lnSpc>
            </a:pPr>
            <a:r>
              <a:rPr lang="en-US" sz="2000" dirty="0">
                <a:latin typeface="Abadi Extra Light" panose="020B0204020104020204" pitchFamily="34" charset="0"/>
              </a:rPr>
              <a:t>Delete the messages using the </a:t>
            </a:r>
            <a:r>
              <a:rPr lang="en-US" sz="2000" b="1" dirty="0">
                <a:latin typeface="Abadi Extra Light" panose="020B0204020104020204" pitchFamily="34" charset="0"/>
              </a:rPr>
              <a:t>AWS</a:t>
            </a:r>
            <a:r>
              <a:rPr lang="en-US" sz="2000" dirty="0">
                <a:latin typeface="Abadi Extra Light" panose="020B0204020104020204" pitchFamily="34" charset="0"/>
              </a:rPr>
              <a:t> API</a:t>
            </a:r>
          </a:p>
        </p:txBody>
      </p:sp>
      <p:pic>
        <p:nvPicPr>
          <p:cNvPr id="7" name="Picture 6">
            <a:extLst>
              <a:ext uri="{FF2B5EF4-FFF2-40B4-BE49-F238E27FC236}">
                <a16:creationId xmlns:a16="http://schemas.microsoft.com/office/drawing/2014/main" id="{DA7D6F2F-2D5A-4094-B54E-89C2367922DE}"/>
              </a:ext>
            </a:extLst>
          </p:cNvPr>
          <p:cNvPicPr>
            <a:picLocks noChangeAspect="1"/>
          </p:cNvPicPr>
          <p:nvPr/>
        </p:nvPicPr>
        <p:blipFill>
          <a:blip r:embed="rId2"/>
          <a:stretch>
            <a:fillRect/>
          </a:stretch>
        </p:blipFill>
        <p:spPr>
          <a:xfrm>
            <a:off x="1964422" y="3564810"/>
            <a:ext cx="8263156" cy="24767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47773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SQS – Security</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4792996"/>
          </a:xfrm>
        </p:spPr>
        <p:txBody>
          <a:bodyPr>
            <a:normAutofit/>
          </a:bodyPr>
          <a:lstStyle/>
          <a:p>
            <a:pPr marL="0" indent="0">
              <a:lnSpc>
                <a:spcPct val="150000"/>
              </a:lnSpc>
              <a:buNone/>
            </a:pPr>
            <a:r>
              <a:rPr lang="en-US" sz="2000" b="1" dirty="0">
                <a:latin typeface="Abadi Extra Light" panose="020B0204020104020204" pitchFamily="34" charset="0"/>
              </a:rPr>
              <a:t>Encryption:</a:t>
            </a:r>
          </a:p>
          <a:p>
            <a:pPr>
              <a:lnSpc>
                <a:spcPct val="150000"/>
              </a:lnSpc>
            </a:pPr>
            <a:r>
              <a:rPr lang="en-US" sz="2000" dirty="0">
                <a:latin typeface="Abadi Extra Light" panose="020B0204020104020204" pitchFamily="34" charset="0"/>
              </a:rPr>
              <a:t>In-flight encryption using HTTPS API</a:t>
            </a:r>
          </a:p>
          <a:p>
            <a:pPr>
              <a:lnSpc>
                <a:spcPct val="150000"/>
              </a:lnSpc>
            </a:pPr>
            <a:r>
              <a:rPr lang="en-US" sz="2000" dirty="0">
                <a:latin typeface="Abadi Extra Light" panose="020B0204020104020204" pitchFamily="34" charset="0"/>
              </a:rPr>
              <a:t>At-rest encryption using KMS keys</a:t>
            </a:r>
          </a:p>
          <a:p>
            <a:pPr>
              <a:lnSpc>
                <a:spcPct val="150000"/>
              </a:lnSpc>
            </a:pPr>
            <a:r>
              <a:rPr lang="en-US" sz="2000" dirty="0">
                <a:latin typeface="Abadi Extra Light" panose="020B0204020104020204" pitchFamily="34" charset="0"/>
              </a:rPr>
              <a:t>Client-side encryption if the client wants to perform encryption/decryption itself</a:t>
            </a:r>
          </a:p>
          <a:p>
            <a:pPr marL="0" indent="0">
              <a:lnSpc>
                <a:spcPct val="150000"/>
              </a:lnSpc>
              <a:buNone/>
            </a:pPr>
            <a:r>
              <a:rPr lang="en-US" sz="2000" b="1" dirty="0">
                <a:latin typeface="Abadi Extra Light" panose="020B0204020104020204" pitchFamily="34" charset="0"/>
              </a:rPr>
              <a:t>Access Controls</a:t>
            </a:r>
            <a:r>
              <a:rPr lang="en-US" sz="2000" dirty="0">
                <a:latin typeface="Abadi Extra Light" panose="020B0204020104020204" pitchFamily="34" charset="0"/>
              </a:rPr>
              <a:t>: IAM policies to regulate access to the SQS API</a:t>
            </a:r>
          </a:p>
          <a:p>
            <a:pPr marL="0" indent="0">
              <a:lnSpc>
                <a:spcPct val="150000"/>
              </a:lnSpc>
              <a:buNone/>
            </a:pPr>
            <a:r>
              <a:rPr lang="en-US" sz="2000" b="1" dirty="0">
                <a:latin typeface="Abadi Extra Light" panose="020B0204020104020204" pitchFamily="34" charset="0"/>
              </a:rPr>
              <a:t>SQS Access Policies </a:t>
            </a:r>
            <a:r>
              <a:rPr lang="en-US" sz="2000" dirty="0">
                <a:latin typeface="Abadi Extra Light" panose="020B0204020104020204" pitchFamily="34" charset="0"/>
              </a:rPr>
              <a:t>(similar to S3 bucket policies)</a:t>
            </a:r>
          </a:p>
          <a:p>
            <a:pPr lvl="1">
              <a:lnSpc>
                <a:spcPct val="150000"/>
              </a:lnSpc>
            </a:pPr>
            <a:r>
              <a:rPr lang="en-US" sz="1600" dirty="0">
                <a:latin typeface="Abadi Extra Light" panose="020B0204020104020204" pitchFamily="34" charset="0"/>
              </a:rPr>
              <a:t>Useful for cross-account access to SQS queues</a:t>
            </a:r>
          </a:p>
          <a:p>
            <a:pPr lvl="1">
              <a:lnSpc>
                <a:spcPct val="150000"/>
              </a:lnSpc>
            </a:pPr>
            <a:r>
              <a:rPr lang="en-US" sz="1600" dirty="0">
                <a:latin typeface="Abadi Extra Light" panose="020B0204020104020204" pitchFamily="34" charset="0"/>
              </a:rPr>
              <a:t>Useful for allowing other services (SNS, S3, etc.) to write to an SQS queue</a:t>
            </a:r>
          </a:p>
        </p:txBody>
      </p:sp>
    </p:spTree>
    <p:extLst>
      <p:ext uri="{BB962C8B-B14F-4D97-AF65-F5344CB8AC3E}">
        <p14:creationId xmlns:p14="http://schemas.microsoft.com/office/powerpoint/2010/main" val="21914812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Simple Notification Service (SNS)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5" y="1171576"/>
            <a:ext cx="6388010" cy="4792996"/>
          </a:xfrm>
        </p:spPr>
        <p:txBody>
          <a:bodyPr>
            <a:normAutofit fontScale="92500" lnSpcReduction="10000"/>
          </a:bodyPr>
          <a:lstStyle/>
          <a:p>
            <a:pPr marL="0" indent="0">
              <a:lnSpc>
                <a:spcPct val="150000"/>
              </a:lnSpc>
              <a:buNone/>
            </a:pPr>
            <a:r>
              <a:rPr lang="en-US" sz="1600" dirty="0">
                <a:latin typeface="Open Sans" panose="020B0606030504020204" pitchFamily="34" charset="0"/>
                <a:ea typeface="Open Sans" panose="020B0606030504020204" pitchFamily="34" charset="0"/>
                <a:cs typeface="Open Sans" panose="020B0606030504020204" pitchFamily="34" charset="0"/>
              </a:rPr>
              <a:t>• The “event producer” only sends message to one SNS topic</a:t>
            </a:r>
          </a:p>
          <a:p>
            <a:pPr marL="0" indent="0">
              <a:lnSpc>
                <a:spcPct val="150000"/>
              </a:lnSpc>
              <a:buNone/>
            </a:pPr>
            <a:r>
              <a:rPr lang="en-US" sz="1600" dirty="0">
                <a:latin typeface="Open Sans" panose="020B0606030504020204" pitchFamily="34" charset="0"/>
                <a:ea typeface="Open Sans" panose="020B0606030504020204" pitchFamily="34" charset="0"/>
                <a:cs typeface="Open Sans" panose="020B0606030504020204" pitchFamily="34" charset="0"/>
              </a:rPr>
              <a:t>• As many “event receivers” (subscriptions) as we want to listen to the SNS topic notifications</a:t>
            </a:r>
          </a:p>
          <a:p>
            <a:pPr marL="0" indent="0">
              <a:lnSpc>
                <a:spcPct val="150000"/>
              </a:lnSpc>
              <a:buNone/>
            </a:pPr>
            <a:r>
              <a:rPr lang="en-US" sz="1600" dirty="0">
                <a:latin typeface="Open Sans" panose="020B0606030504020204" pitchFamily="34" charset="0"/>
                <a:ea typeface="Open Sans" panose="020B0606030504020204" pitchFamily="34" charset="0"/>
                <a:cs typeface="Open Sans" panose="020B0606030504020204" pitchFamily="34" charset="0"/>
              </a:rPr>
              <a:t>• Each subscriber to the topic will get all the messages</a:t>
            </a:r>
          </a:p>
          <a:p>
            <a:pPr marL="0" indent="0">
              <a:lnSpc>
                <a:spcPct val="150000"/>
              </a:lnSpc>
              <a:buNone/>
            </a:pPr>
            <a:r>
              <a:rPr lang="en-US" sz="1600" dirty="0">
                <a:latin typeface="Open Sans" panose="020B0606030504020204" pitchFamily="34" charset="0"/>
                <a:ea typeface="Open Sans" panose="020B0606030504020204" pitchFamily="34" charset="0"/>
                <a:cs typeface="Open Sans" panose="020B0606030504020204" pitchFamily="34" charset="0"/>
              </a:rPr>
              <a:t>• Up to 10,000,000 subscriptions per topic</a:t>
            </a:r>
          </a:p>
          <a:p>
            <a:pPr marL="0" indent="0">
              <a:lnSpc>
                <a:spcPct val="150000"/>
              </a:lnSpc>
              <a:buNone/>
            </a:pPr>
            <a:r>
              <a:rPr lang="en-US" sz="1600" dirty="0">
                <a:latin typeface="Open Sans" panose="020B0606030504020204" pitchFamily="34" charset="0"/>
                <a:ea typeface="Open Sans" panose="020B0606030504020204" pitchFamily="34" charset="0"/>
                <a:cs typeface="Open Sans" panose="020B0606030504020204" pitchFamily="34" charset="0"/>
              </a:rPr>
              <a:t>• 100,000 topics limit</a:t>
            </a:r>
          </a:p>
          <a:p>
            <a:pPr marL="0" indent="0">
              <a:lnSpc>
                <a:spcPct val="150000"/>
              </a:lnSpc>
              <a:buNone/>
            </a:pPr>
            <a:r>
              <a:rPr lang="en-US" sz="1600" dirty="0">
                <a:latin typeface="Open Sans" panose="020B0606030504020204" pitchFamily="34" charset="0"/>
                <a:ea typeface="Open Sans" panose="020B0606030504020204" pitchFamily="34" charset="0"/>
                <a:cs typeface="Open Sans" panose="020B0606030504020204" pitchFamily="34" charset="0"/>
              </a:rPr>
              <a:t>• Subscribers can be:</a:t>
            </a:r>
          </a:p>
          <a:p>
            <a:pPr marL="457200" lvl="1" indent="0">
              <a:lnSpc>
                <a:spcPct val="150000"/>
              </a:lnSpc>
              <a:buNone/>
            </a:pPr>
            <a:r>
              <a:rPr lang="en-US" sz="1200" dirty="0">
                <a:latin typeface="Open Sans" panose="020B0606030504020204" pitchFamily="34" charset="0"/>
                <a:ea typeface="Open Sans" panose="020B0606030504020204" pitchFamily="34" charset="0"/>
                <a:cs typeface="Open Sans" panose="020B0606030504020204" pitchFamily="34" charset="0"/>
              </a:rPr>
              <a:t>• SQS</a:t>
            </a:r>
          </a:p>
          <a:p>
            <a:pPr marL="457200" lvl="1" indent="0">
              <a:lnSpc>
                <a:spcPct val="150000"/>
              </a:lnSpc>
              <a:buNone/>
            </a:pPr>
            <a:r>
              <a:rPr lang="en-US" sz="1200" dirty="0">
                <a:latin typeface="Open Sans" panose="020B0606030504020204" pitchFamily="34" charset="0"/>
                <a:ea typeface="Open Sans" panose="020B0606030504020204" pitchFamily="34" charset="0"/>
                <a:cs typeface="Open Sans" panose="020B0606030504020204" pitchFamily="34" charset="0"/>
              </a:rPr>
              <a:t>• HTTP / HTTPS</a:t>
            </a:r>
          </a:p>
          <a:p>
            <a:pPr marL="457200" lvl="1" indent="0">
              <a:lnSpc>
                <a:spcPct val="150000"/>
              </a:lnSpc>
              <a:buNone/>
            </a:pPr>
            <a:r>
              <a:rPr lang="en-US" sz="1200" dirty="0">
                <a:latin typeface="Open Sans" panose="020B0606030504020204" pitchFamily="34" charset="0"/>
                <a:ea typeface="Open Sans" panose="020B0606030504020204" pitchFamily="34" charset="0"/>
                <a:cs typeface="Open Sans" panose="020B0606030504020204" pitchFamily="34" charset="0"/>
              </a:rPr>
              <a:t>• Lambda</a:t>
            </a:r>
          </a:p>
          <a:p>
            <a:pPr marL="457200" lvl="1" indent="0">
              <a:lnSpc>
                <a:spcPct val="150000"/>
              </a:lnSpc>
              <a:buNone/>
            </a:pPr>
            <a:r>
              <a:rPr lang="en-US" sz="1200" dirty="0">
                <a:latin typeface="Open Sans" panose="020B0606030504020204" pitchFamily="34" charset="0"/>
                <a:ea typeface="Open Sans" panose="020B0606030504020204" pitchFamily="34" charset="0"/>
                <a:cs typeface="Open Sans" panose="020B0606030504020204" pitchFamily="34" charset="0"/>
              </a:rPr>
              <a:t>• Emails</a:t>
            </a:r>
          </a:p>
          <a:p>
            <a:pPr marL="457200" lvl="1" indent="0">
              <a:lnSpc>
                <a:spcPct val="150000"/>
              </a:lnSpc>
              <a:buNone/>
            </a:pPr>
            <a:r>
              <a:rPr lang="en-US" sz="1200" dirty="0">
                <a:latin typeface="Open Sans" panose="020B0606030504020204" pitchFamily="34" charset="0"/>
                <a:ea typeface="Open Sans" panose="020B0606030504020204" pitchFamily="34" charset="0"/>
                <a:cs typeface="Open Sans" panose="020B0606030504020204" pitchFamily="34" charset="0"/>
              </a:rPr>
              <a:t>• SMS messages</a:t>
            </a:r>
          </a:p>
          <a:p>
            <a:pPr marL="457200" lvl="1" indent="0">
              <a:lnSpc>
                <a:spcPct val="150000"/>
              </a:lnSpc>
              <a:buNone/>
            </a:pPr>
            <a:r>
              <a:rPr lang="en-US" sz="1200" dirty="0">
                <a:latin typeface="Open Sans" panose="020B0606030504020204" pitchFamily="34" charset="0"/>
                <a:ea typeface="Open Sans" panose="020B0606030504020204" pitchFamily="34" charset="0"/>
                <a:cs typeface="Open Sans" panose="020B0606030504020204" pitchFamily="34" charset="0"/>
              </a:rPr>
              <a:t>• Mobile Notifications</a:t>
            </a:r>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AE59EAC5-10F1-4410-86FF-7BE0757AC506}"/>
              </a:ext>
            </a:extLst>
          </p:cNvPr>
          <p:cNvPicPr>
            <a:picLocks noChangeAspect="1"/>
          </p:cNvPicPr>
          <p:nvPr/>
        </p:nvPicPr>
        <p:blipFill>
          <a:blip r:embed="rId2"/>
          <a:stretch>
            <a:fillRect/>
          </a:stretch>
        </p:blipFill>
        <p:spPr>
          <a:xfrm>
            <a:off x="7359560" y="1947191"/>
            <a:ext cx="4269643" cy="32417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38577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SNS Integration (examples)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5" y="1171576"/>
            <a:ext cx="8373564" cy="4792996"/>
          </a:xfrm>
        </p:spPr>
        <p:txBody>
          <a:bodyPr>
            <a:normAutofit/>
          </a:bodyPr>
          <a:lstStyle/>
          <a:p>
            <a:pPr marL="0" indent="0">
              <a:lnSpc>
                <a:spcPct val="150000"/>
              </a:lnSpc>
              <a:buNone/>
            </a:pPr>
            <a:r>
              <a:rPr lang="en-US" sz="1800" dirty="0">
                <a:latin typeface="Open Sans" panose="020B0606030504020204" pitchFamily="34" charset="0"/>
                <a:ea typeface="Open Sans" panose="020B0606030504020204" pitchFamily="34" charset="0"/>
                <a:cs typeface="Open Sans" panose="020B0606030504020204" pitchFamily="34" charset="0"/>
              </a:rPr>
              <a:t>• Many AWS services can send data directly to SNS for notifications</a:t>
            </a:r>
          </a:p>
          <a:p>
            <a:pPr marL="0" indent="0">
              <a:lnSpc>
                <a:spcPct val="150000"/>
              </a:lnSpc>
              <a:buNone/>
            </a:pPr>
            <a:r>
              <a:rPr lang="en-US" sz="1800" dirty="0">
                <a:latin typeface="Open Sans" panose="020B0606030504020204" pitchFamily="34" charset="0"/>
                <a:ea typeface="Open Sans" panose="020B0606030504020204" pitchFamily="34" charset="0"/>
                <a:cs typeface="Open Sans" panose="020B0606030504020204" pitchFamily="34" charset="0"/>
              </a:rPr>
              <a:t>• CloudWatch (for alarms)</a:t>
            </a:r>
          </a:p>
          <a:p>
            <a:pPr marL="0" indent="0">
              <a:lnSpc>
                <a:spcPct val="150000"/>
              </a:lnSpc>
              <a:buNone/>
            </a:pPr>
            <a:r>
              <a:rPr lang="en-US" sz="1800" dirty="0">
                <a:latin typeface="Open Sans" panose="020B0606030504020204" pitchFamily="34" charset="0"/>
                <a:ea typeface="Open Sans" panose="020B0606030504020204" pitchFamily="34" charset="0"/>
                <a:cs typeface="Open Sans" panose="020B0606030504020204" pitchFamily="34" charset="0"/>
              </a:rPr>
              <a:t>• Auto Scaling Groups notifications</a:t>
            </a:r>
          </a:p>
          <a:p>
            <a:pPr marL="0" indent="0">
              <a:lnSpc>
                <a:spcPct val="150000"/>
              </a:lnSpc>
              <a:buNone/>
            </a:pPr>
            <a:r>
              <a:rPr lang="en-US" sz="1800" dirty="0">
                <a:latin typeface="Open Sans" panose="020B0606030504020204" pitchFamily="34" charset="0"/>
                <a:ea typeface="Open Sans" panose="020B0606030504020204" pitchFamily="34" charset="0"/>
                <a:cs typeface="Open Sans" panose="020B0606030504020204" pitchFamily="34" charset="0"/>
              </a:rPr>
              <a:t>• Amazon S3 (on bucket events)</a:t>
            </a:r>
          </a:p>
          <a:p>
            <a:pPr marL="0" indent="0">
              <a:lnSpc>
                <a:spcPct val="150000"/>
              </a:lnSpc>
              <a:buNone/>
            </a:pPr>
            <a:r>
              <a:rPr lang="en-US" sz="1800" dirty="0">
                <a:latin typeface="Open Sans" panose="020B0606030504020204" pitchFamily="34" charset="0"/>
                <a:ea typeface="Open Sans" panose="020B0606030504020204" pitchFamily="34" charset="0"/>
                <a:cs typeface="Open Sans" panose="020B0606030504020204" pitchFamily="34" charset="0"/>
              </a:rPr>
              <a:t>• CloudFormation (upon state changes =&gt; failed to build, etc.)</a:t>
            </a:r>
          </a:p>
          <a:p>
            <a:pPr marL="0" indent="0">
              <a:lnSpc>
                <a:spcPct val="150000"/>
              </a:lnSpc>
              <a:buNone/>
            </a:pPr>
            <a:endParaRPr lang="en-US" sz="9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214406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US" sz="4000" dirty="0">
                <a:solidFill>
                  <a:srgbClr val="0070C0"/>
                </a:solidFill>
                <a:latin typeface="Abadi" panose="020B0604020104020204" pitchFamily="34" charset="0"/>
              </a:rPr>
              <a:t>SNS – How to publish</a:t>
            </a: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5" y="1171576"/>
            <a:ext cx="6388010" cy="4792996"/>
          </a:xfrm>
        </p:spPr>
        <p:txBody>
          <a:bodyPr>
            <a:normAutofit/>
          </a:bodyPr>
          <a:lstStyle/>
          <a:p>
            <a:pPr marL="0" indent="0">
              <a:lnSpc>
                <a:spcPct val="150000"/>
              </a:lnSpc>
              <a:buNone/>
            </a:pPr>
            <a:r>
              <a:rPr lang="en-US" sz="2000" dirty="0">
                <a:latin typeface="Open Sans" panose="020B0606030504020204" pitchFamily="34" charset="0"/>
                <a:ea typeface="Open Sans" panose="020B0606030504020204" pitchFamily="34" charset="0"/>
                <a:cs typeface="Open Sans" panose="020B0606030504020204" pitchFamily="34" charset="0"/>
              </a:rPr>
              <a:t>• Topic Publish (using the SDK)</a:t>
            </a:r>
          </a:p>
          <a:p>
            <a:pPr marL="457200" lvl="1" indent="0">
              <a:lnSpc>
                <a:spcPct val="150000"/>
              </a:lnSpc>
              <a:buNone/>
            </a:pPr>
            <a:r>
              <a:rPr lang="en-US" sz="1600" dirty="0">
                <a:latin typeface="Open Sans" panose="020B0606030504020204" pitchFamily="34" charset="0"/>
                <a:ea typeface="Open Sans" panose="020B0606030504020204" pitchFamily="34" charset="0"/>
                <a:cs typeface="Open Sans" panose="020B0606030504020204" pitchFamily="34" charset="0"/>
              </a:rPr>
              <a:t>• Create a topic</a:t>
            </a:r>
          </a:p>
          <a:p>
            <a:pPr marL="457200" lvl="1" indent="0">
              <a:lnSpc>
                <a:spcPct val="150000"/>
              </a:lnSpc>
              <a:buNone/>
            </a:pPr>
            <a:r>
              <a:rPr lang="en-US" sz="1600" dirty="0">
                <a:latin typeface="Open Sans" panose="020B0606030504020204" pitchFamily="34" charset="0"/>
                <a:ea typeface="Open Sans" panose="020B0606030504020204" pitchFamily="34" charset="0"/>
                <a:cs typeface="Open Sans" panose="020B0606030504020204" pitchFamily="34" charset="0"/>
              </a:rPr>
              <a:t>• Create a subscription (or many)</a:t>
            </a:r>
          </a:p>
          <a:p>
            <a:pPr marL="457200" lvl="1" indent="0">
              <a:lnSpc>
                <a:spcPct val="150000"/>
              </a:lnSpc>
              <a:buNone/>
            </a:pPr>
            <a:r>
              <a:rPr lang="en-US" sz="1600" dirty="0">
                <a:latin typeface="Open Sans" panose="020B0606030504020204" pitchFamily="34" charset="0"/>
                <a:ea typeface="Open Sans" panose="020B0606030504020204" pitchFamily="34" charset="0"/>
                <a:cs typeface="Open Sans" panose="020B0606030504020204" pitchFamily="34" charset="0"/>
              </a:rPr>
              <a:t>• Publish to the topic</a:t>
            </a:r>
          </a:p>
          <a:p>
            <a:pPr marL="0" indent="0">
              <a:lnSpc>
                <a:spcPct val="150000"/>
              </a:lnSpc>
              <a:buNone/>
            </a:pPr>
            <a:r>
              <a:rPr lang="en-US" sz="2000" dirty="0">
                <a:latin typeface="Open Sans" panose="020B0606030504020204" pitchFamily="34" charset="0"/>
                <a:ea typeface="Open Sans" panose="020B0606030504020204" pitchFamily="34" charset="0"/>
                <a:cs typeface="Open Sans" panose="020B0606030504020204" pitchFamily="34" charset="0"/>
              </a:rPr>
              <a:t>• Direct Publish (for mobile apps SDK)</a:t>
            </a:r>
          </a:p>
          <a:p>
            <a:pPr marL="457200" lvl="1" indent="0">
              <a:lnSpc>
                <a:spcPct val="150000"/>
              </a:lnSpc>
              <a:buNone/>
            </a:pPr>
            <a:r>
              <a:rPr lang="en-US" sz="1600" dirty="0">
                <a:latin typeface="Open Sans" panose="020B0606030504020204" pitchFamily="34" charset="0"/>
                <a:ea typeface="Open Sans" panose="020B0606030504020204" pitchFamily="34" charset="0"/>
                <a:cs typeface="Open Sans" panose="020B0606030504020204" pitchFamily="34" charset="0"/>
              </a:rPr>
              <a:t>• Create a platform application</a:t>
            </a:r>
          </a:p>
          <a:p>
            <a:pPr marL="457200" lvl="1" indent="0">
              <a:lnSpc>
                <a:spcPct val="150000"/>
              </a:lnSpc>
              <a:buNone/>
            </a:pPr>
            <a:r>
              <a:rPr lang="en-US" sz="1600" dirty="0">
                <a:latin typeface="Open Sans" panose="020B0606030504020204" pitchFamily="34" charset="0"/>
                <a:ea typeface="Open Sans" panose="020B0606030504020204" pitchFamily="34" charset="0"/>
                <a:cs typeface="Open Sans" panose="020B0606030504020204" pitchFamily="34" charset="0"/>
              </a:rPr>
              <a:t>• Create a platform endpoint</a:t>
            </a:r>
          </a:p>
          <a:p>
            <a:pPr marL="457200" lvl="1" indent="0">
              <a:lnSpc>
                <a:spcPct val="150000"/>
              </a:lnSpc>
              <a:buNone/>
            </a:pPr>
            <a:r>
              <a:rPr lang="en-US" sz="1600" dirty="0">
                <a:latin typeface="Open Sans" panose="020B0606030504020204" pitchFamily="34" charset="0"/>
                <a:ea typeface="Open Sans" panose="020B0606030504020204" pitchFamily="34" charset="0"/>
                <a:cs typeface="Open Sans" panose="020B0606030504020204" pitchFamily="34" charset="0"/>
              </a:rPr>
              <a:t>• Publish to the platform endpoint</a:t>
            </a:r>
          </a:p>
        </p:txBody>
      </p:sp>
    </p:spTree>
    <p:extLst>
      <p:ext uri="{BB962C8B-B14F-4D97-AF65-F5344CB8AC3E}">
        <p14:creationId xmlns:p14="http://schemas.microsoft.com/office/powerpoint/2010/main" val="35574177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SNS - Security</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8007274" cy="4792996"/>
          </a:xfrm>
        </p:spPr>
        <p:txBody>
          <a:bodyPr>
            <a:normAutofit/>
          </a:bodyPr>
          <a:lstStyle/>
          <a:p>
            <a:pPr marL="0" indent="0">
              <a:lnSpc>
                <a:spcPct val="150000"/>
              </a:lnSpc>
              <a:buNone/>
            </a:pPr>
            <a:r>
              <a:rPr lang="en-US" sz="1600" b="1" dirty="0">
                <a:latin typeface="Open Sans" panose="020B0606030504020204" pitchFamily="34" charset="0"/>
                <a:ea typeface="Open Sans" panose="020B0606030504020204" pitchFamily="34" charset="0"/>
                <a:cs typeface="Open Sans" panose="020B0606030504020204" pitchFamily="34" charset="0"/>
              </a:rPr>
              <a:t>Encryption:</a:t>
            </a:r>
          </a:p>
          <a:p>
            <a:pPr marL="0" indent="0">
              <a:lnSpc>
                <a:spcPct val="150000"/>
              </a:lnSpc>
              <a:buNone/>
            </a:pPr>
            <a:r>
              <a:rPr lang="en-US" sz="1600" dirty="0">
                <a:latin typeface="Open Sans" panose="020B0606030504020204" pitchFamily="34" charset="0"/>
                <a:ea typeface="Open Sans" panose="020B0606030504020204" pitchFamily="34" charset="0"/>
                <a:cs typeface="Open Sans" panose="020B0606030504020204" pitchFamily="34" charset="0"/>
              </a:rPr>
              <a:t>• In-flight encryption using HTTPS API</a:t>
            </a:r>
          </a:p>
          <a:p>
            <a:pPr marL="0" indent="0">
              <a:lnSpc>
                <a:spcPct val="150000"/>
              </a:lnSpc>
              <a:buNone/>
            </a:pPr>
            <a:r>
              <a:rPr lang="en-US" sz="1600" dirty="0">
                <a:latin typeface="Open Sans" panose="020B0606030504020204" pitchFamily="34" charset="0"/>
                <a:ea typeface="Open Sans" panose="020B0606030504020204" pitchFamily="34" charset="0"/>
                <a:cs typeface="Open Sans" panose="020B0606030504020204" pitchFamily="34" charset="0"/>
              </a:rPr>
              <a:t>• At-rest encryption using KMS keys</a:t>
            </a:r>
          </a:p>
          <a:p>
            <a:pPr marL="0" indent="0">
              <a:lnSpc>
                <a:spcPct val="150000"/>
              </a:lnSpc>
              <a:buNone/>
            </a:pPr>
            <a:r>
              <a:rPr lang="en-US" sz="1600" dirty="0">
                <a:latin typeface="Open Sans" panose="020B0606030504020204" pitchFamily="34" charset="0"/>
                <a:ea typeface="Open Sans" panose="020B0606030504020204" pitchFamily="34" charset="0"/>
                <a:cs typeface="Open Sans" panose="020B0606030504020204" pitchFamily="34" charset="0"/>
              </a:rPr>
              <a:t>• Client-side encryption if the client wants to perform encryption/decryption itself</a:t>
            </a:r>
          </a:p>
          <a:p>
            <a:pPr marL="0" indent="0">
              <a:lnSpc>
                <a:spcPct val="150000"/>
              </a:lnSpc>
              <a:buNone/>
            </a:pPr>
            <a:r>
              <a:rPr lang="en-US" sz="1600" b="1" dirty="0">
                <a:latin typeface="Open Sans" panose="020B0606030504020204" pitchFamily="34" charset="0"/>
                <a:ea typeface="Open Sans" panose="020B0606030504020204" pitchFamily="34" charset="0"/>
                <a:cs typeface="Open Sans" panose="020B0606030504020204" pitchFamily="34" charset="0"/>
              </a:rPr>
              <a:t>Access Controls: </a:t>
            </a:r>
            <a:r>
              <a:rPr lang="en-US" sz="1600" dirty="0">
                <a:latin typeface="Open Sans" panose="020B0606030504020204" pitchFamily="34" charset="0"/>
                <a:ea typeface="Open Sans" panose="020B0606030504020204" pitchFamily="34" charset="0"/>
                <a:cs typeface="Open Sans" panose="020B0606030504020204" pitchFamily="34" charset="0"/>
              </a:rPr>
              <a:t>IAM policies to regulate access to the SNS API</a:t>
            </a:r>
          </a:p>
          <a:p>
            <a:pPr marL="0" indent="0">
              <a:lnSpc>
                <a:spcPct val="150000"/>
              </a:lnSpc>
              <a:buNone/>
            </a:pPr>
            <a:r>
              <a:rPr lang="en-US" sz="1600" b="1" dirty="0">
                <a:latin typeface="Open Sans" panose="020B0606030504020204" pitchFamily="34" charset="0"/>
                <a:ea typeface="Open Sans" panose="020B0606030504020204" pitchFamily="34" charset="0"/>
                <a:cs typeface="Open Sans" panose="020B0606030504020204" pitchFamily="34" charset="0"/>
              </a:rPr>
              <a:t>SNS Access Policies </a:t>
            </a:r>
            <a:r>
              <a:rPr lang="en-US" sz="1600" dirty="0">
                <a:latin typeface="Open Sans" panose="020B0606030504020204" pitchFamily="34" charset="0"/>
                <a:ea typeface="Open Sans" panose="020B0606030504020204" pitchFamily="34" charset="0"/>
                <a:cs typeface="Open Sans" panose="020B0606030504020204" pitchFamily="34" charset="0"/>
              </a:rPr>
              <a:t>(similar to S3 bucket policies)</a:t>
            </a:r>
          </a:p>
          <a:p>
            <a:pPr marL="0" indent="0">
              <a:lnSpc>
                <a:spcPct val="150000"/>
              </a:lnSpc>
              <a:buNone/>
            </a:pPr>
            <a:r>
              <a:rPr lang="en-US" sz="1600" dirty="0">
                <a:latin typeface="Open Sans" panose="020B0606030504020204" pitchFamily="34" charset="0"/>
                <a:ea typeface="Open Sans" panose="020B0606030504020204" pitchFamily="34" charset="0"/>
                <a:cs typeface="Open Sans" panose="020B0606030504020204" pitchFamily="34" charset="0"/>
              </a:rPr>
              <a:t>• Useful for cross-account access to SNS topics</a:t>
            </a:r>
          </a:p>
          <a:p>
            <a:pPr marL="0" indent="0">
              <a:lnSpc>
                <a:spcPct val="150000"/>
              </a:lnSpc>
              <a:buNone/>
            </a:pPr>
            <a:r>
              <a:rPr lang="en-US" sz="1600" dirty="0">
                <a:latin typeface="Open Sans" panose="020B0606030504020204" pitchFamily="34" charset="0"/>
                <a:ea typeface="Open Sans" panose="020B0606030504020204" pitchFamily="34" charset="0"/>
                <a:cs typeface="Open Sans" panose="020B0606030504020204" pitchFamily="34" charset="0"/>
              </a:rPr>
              <a:t>• Useful for allowing other services ( S3 etc.) to write to an SNS topic</a:t>
            </a:r>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0523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2"/>
            <a:ext cx="11239500" cy="892174"/>
          </a:xfrm>
        </p:spPr>
        <p:txBody>
          <a:bodyPr>
            <a:normAutofit/>
          </a:bodyPr>
          <a:lstStyle/>
          <a:p>
            <a:r>
              <a:rPr lang="en-IN" sz="4000" dirty="0">
                <a:solidFill>
                  <a:srgbClr val="0070C0"/>
                </a:solidFill>
                <a:latin typeface="Open Sans" panose="020B0606030504020204" pitchFamily="34" charset="0"/>
                <a:ea typeface="Open Sans" panose="020B0606030504020204" pitchFamily="34" charset="0"/>
                <a:cs typeface="Open Sans" panose="020B0606030504020204" pitchFamily="34" charset="0"/>
              </a:rPr>
              <a:t>Benefits of Public Cloud</a:t>
            </a:r>
            <a:endParaRPr lang="en-US" sz="40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rmAutofit fontScale="77500" lnSpcReduction="20000"/>
          </a:bodyPr>
          <a:lstStyle/>
          <a:p>
            <a:pPr>
              <a:lnSpc>
                <a:spcPct val="150000"/>
              </a:lnSpc>
              <a:buFont typeface="Wingdings" panose="05000000000000000000" pitchFamily="2" charset="2"/>
              <a:buChar char="Ø"/>
            </a:pPr>
            <a:r>
              <a:rPr lang="en-US" sz="2000" dirty="0">
                <a:latin typeface="Open Sans" panose="020B0606030504020204" pitchFamily="34" charset="0"/>
                <a:ea typeface="Open Sans" panose="020B0606030504020204" pitchFamily="34" charset="0"/>
                <a:cs typeface="Open Sans" panose="020B0606030504020204" pitchFamily="34" charset="0"/>
              </a:rPr>
              <a:t>On-demand self service:</a:t>
            </a:r>
          </a:p>
          <a:p>
            <a:pPr lvl="1">
              <a:lnSpc>
                <a:spcPct val="150000"/>
              </a:lnSpc>
              <a:buFont typeface="Wingdings" panose="05000000000000000000" pitchFamily="2" charset="2"/>
              <a:buChar char="Ø"/>
            </a:pPr>
            <a:r>
              <a:rPr lang="en-US" sz="1700" dirty="0">
                <a:latin typeface="Open Sans" panose="020B0606030504020204" pitchFamily="34" charset="0"/>
                <a:ea typeface="Open Sans" panose="020B0606030504020204" pitchFamily="34" charset="0"/>
                <a:cs typeface="Open Sans" panose="020B0606030504020204" pitchFamily="34" charset="0"/>
              </a:rPr>
              <a:t>Users can provision resources and use them without human interaction from the service provider</a:t>
            </a:r>
          </a:p>
          <a:p>
            <a:pPr>
              <a:lnSpc>
                <a:spcPct val="150000"/>
              </a:lnSpc>
              <a:buFont typeface="Wingdings" panose="05000000000000000000" pitchFamily="2" charset="2"/>
              <a:buChar char="Ø"/>
            </a:pPr>
            <a:r>
              <a:rPr lang="en-US" sz="2000" dirty="0">
                <a:latin typeface="Open Sans" panose="020B0606030504020204" pitchFamily="34" charset="0"/>
                <a:ea typeface="Open Sans" panose="020B0606030504020204" pitchFamily="34" charset="0"/>
                <a:cs typeface="Open Sans" panose="020B0606030504020204" pitchFamily="34" charset="0"/>
              </a:rPr>
              <a:t>Broad network access:</a:t>
            </a:r>
          </a:p>
          <a:p>
            <a:pPr lvl="1">
              <a:lnSpc>
                <a:spcPct val="150000"/>
              </a:lnSpc>
              <a:buFont typeface="Wingdings" panose="05000000000000000000" pitchFamily="2" charset="2"/>
              <a:buChar char="Ø"/>
            </a:pPr>
            <a:r>
              <a:rPr lang="en-US" sz="1600" dirty="0">
                <a:latin typeface="Open Sans" panose="020B0606030504020204" pitchFamily="34" charset="0"/>
                <a:ea typeface="Open Sans" panose="020B0606030504020204" pitchFamily="34" charset="0"/>
                <a:cs typeface="Open Sans" panose="020B0606030504020204" pitchFamily="34" charset="0"/>
              </a:rPr>
              <a:t>Resources available over the network, and can be accessed by diverse client platforms</a:t>
            </a:r>
          </a:p>
          <a:p>
            <a:pPr>
              <a:lnSpc>
                <a:spcPct val="150000"/>
              </a:lnSpc>
              <a:buFont typeface="Wingdings" panose="05000000000000000000" pitchFamily="2" charset="2"/>
              <a:buChar char="Ø"/>
            </a:pPr>
            <a:r>
              <a:rPr lang="en-US" sz="2000" dirty="0">
                <a:latin typeface="Open Sans" panose="020B0606030504020204" pitchFamily="34" charset="0"/>
                <a:ea typeface="Open Sans" panose="020B0606030504020204" pitchFamily="34" charset="0"/>
                <a:cs typeface="Open Sans" panose="020B0606030504020204" pitchFamily="34" charset="0"/>
              </a:rPr>
              <a:t>Multi-tenancy and resource pooling:</a:t>
            </a:r>
          </a:p>
          <a:p>
            <a:pPr lvl="1">
              <a:lnSpc>
                <a:spcPct val="150000"/>
              </a:lnSpc>
              <a:buFont typeface="Wingdings" panose="05000000000000000000" pitchFamily="2" charset="2"/>
              <a:buChar char="Ø"/>
            </a:pPr>
            <a:r>
              <a:rPr lang="en-US" sz="1600" dirty="0">
                <a:latin typeface="Open Sans" panose="020B0606030504020204" pitchFamily="34" charset="0"/>
                <a:ea typeface="Open Sans" panose="020B0606030504020204" pitchFamily="34" charset="0"/>
                <a:cs typeface="Open Sans" panose="020B0606030504020204" pitchFamily="34" charset="0"/>
              </a:rPr>
              <a:t>Multiple customers can share the same infrastructure and applications with security and privacy</a:t>
            </a:r>
          </a:p>
          <a:p>
            <a:pPr lvl="1">
              <a:lnSpc>
                <a:spcPct val="150000"/>
              </a:lnSpc>
              <a:buFont typeface="Wingdings" panose="05000000000000000000" pitchFamily="2" charset="2"/>
              <a:buChar char="Ø"/>
            </a:pPr>
            <a:r>
              <a:rPr lang="en-US" sz="1600" dirty="0">
                <a:latin typeface="Open Sans" panose="020B0606030504020204" pitchFamily="34" charset="0"/>
                <a:ea typeface="Open Sans" panose="020B0606030504020204" pitchFamily="34" charset="0"/>
                <a:cs typeface="Open Sans" panose="020B0606030504020204" pitchFamily="34" charset="0"/>
              </a:rPr>
              <a:t>Multiple customers are serviced from the same physical resources</a:t>
            </a:r>
          </a:p>
          <a:p>
            <a:pPr>
              <a:lnSpc>
                <a:spcPct val="150000"/>
              </a:lnSpc>
              <a:buFont typeface="Wingdings" panose="05000000000000000000" pitchFamily="2" charset="2"/>
              <a:buChar char="Ø"/>
            </a:pPr>
            <a:r>
              <a:rPr lang="en-US" sz="2000" dirty="0">
                <a:latin typeface="Open Sans" panose="020B0606030504020204" pitchFamily="34" charset="0"/>
                <a:ea typeface="Open Sans" panose="020B0606030504020204" pitchFamily="34" charset="0"/>
                <a:cs typeface="Open Sans" panose="020B0606030504020204" pitchFamily="34" charset="0"/>
              </a:rPr>
              <a:t>Rapid elasticity and scalability:</a:t>
            </a:r>
          </a:p>
          <a:p>
            <a:pPr lvl="1">
              <a:lnSpc>
                <a:spcPct val="150000"/>
              </a:lnSpc>
              <a:buFont typeface="Wingdings" panose="05000000000000000000" pitchFamily="2" charset="2"/>
              <a:buChar char="Ø"/>
            </a:pPr>
            <a:r>
              <a:rPr lang="en-US" sz="1600" dirty="0">
                <a:latin typeface="Open Sans" panose="020B0606030504020204" pitchFamily="34" charset="0"/>
                <a:ea typeface="Open Sans" panose="020B0606030504020204" pitchFamily="34" charset="0"/>
                <a:cs typeface="Open Sans" panose="020B0606030504020204" pitchFamily="34" charset="0"/>
              </a:rPr>
              <a:t>Automatically and quickly acquire and dispose resources when needed</a:t>
            </a:r>
          </a:p>
          <a:p>
            <a:pPr lvl="1">
              <a:lnSpc>
                <a:spcPct val="150000"/>
              </a:lnSpc>
              <a:buFont typeface="Wingdings" panose="05000000000000000000" pitchFamily="2" charset="2"/>
              <a:buChar char="Ø"/>
            </a:pPr>
            <a:r>
              <a:rPr lang="en-US" sz="1600" dirty="0">
                <a:latin typeface="Open Sans" panose="020B0606030504020204" pitchFamily="34" charset="0"/>
                <a:ea typeface="Open Sans" panose="020B0606030504020204" pitchFamily="34" charset="0"/>
                <a:cs typeface="Open Sans" panose="020B0606030504020204" pitchFamily="34" charset="0"/>
              </a:rPr>
              <a:t>Quickly and easily scale based on demand</a:t>
            </a:r>
          </a:p>
          <a:p>
            <a:pPr>
              <a:lnSpc>
                <a:spcPct val="150000"/>
              </a:lnSpc>
              <a:buFont typeface="Wingdings" panose="05000000000000000000" pitchFamily="2" charset="2"/>
              <a:buChar char="Ø"/>
            </a:pPr>
            <a:r>
              <a:rPr lang="en-US" sz="2000" dirty="0">
                <a:latin typeface="Open Sans" panose="020B0606030504020204" pitchFamily="34" charset="0"/>
                <a:ea typeface="Open Sans" panose="020B0606030504020204" pitchFamily="34" charset="0"/>
                <a:cs typeface="Open Sans" panose="020B0606030504020204" pitchFamily="34" charset="0"/>
              </a:rPr>
              <a:t>Measured service:</a:t>
            </a:r>
          </a:p>
          <a:p>
            <a:pPr lvl="1">
              <a:lnSpc>
                <a:spcPct val="150000"/>
              </a:lnSpc>
              <a:buFont typeface="Wingdings" panose="05000000000000000000" pitchFamily="2" charset="2"/>
              <a:buChar char="Ø"/>
            </a:pPr>
            <a:r>
              <a:rPr lang="en-US" sz="1600" dirty="0">
                <a:latin typeface="Open Sans" panose="020B0606030504020204" pitchFamily="34" charset="0"/>
                <a:ea typeface="Open Sans" panose="020B0606030504020204" pitchFamily="34" charset="0"/>
                <a:cs typeface="Open Sans" panose="020B0606030504020204" pitchFamily="34" charset="0"/>
              </a:rPr>
              <a:t>Usage is measured, users pay correctly for what they have used</a:t>
            </a:r>
          </a:p>
          <a:p>
            <a:pPr marL="0" indent="0">
              <a:lnSpc>
                <a:spcPct val="150000"/>
              </a:lnSpc>
              <a:buNone/>
            </a:pPr>
            <a:r>
              <a:rPr lang="en-US" sz="1800" dirty="0">
                <a:latin typeface="Open Sans" panose="020B0606030504020204" pitchFamily="34" charset="0"/>
                <a:ea typeface="Open Sans" panose="020B0606030504020204" pitchFamily="34" charset="0"/>
                <a:cs typeface="Open Sans" panose="020B0606030504020204" pitchFamily="34" charset="0"/>
              </a:rPr>
              <a:t>Amazon Web Services </a:t>
            </a:r>
            <a:r>
              <a:rPr lang="en-US" sz="1800" b="1" dirty="0">
                <a:latin typeface="Open Sans" panose="020B0606030504020204" pitchFamily="34" charset="0"/>
                <a:ea typeface="Open Sans" panose="020B0606030504020204" pitchFamily="34" charset="0"/>
                <a:cs typeface="Open Sans" panose="020B0606030504020204" pitchFamily="34" charset="0"/>
              </a:rPr>
              <a:t>(AWS)</a:t>
            </a:r>
            <a:r>
              <a:rPr lang="en-US" sz="1800" dirty="0">
                <a:latin typeface="Open Sans" panose="020B0606030504020204" pitchFamily="34" charset="0"/>
                <a:ea typeface="Open Sans" panose="020B0606030504020204" pitchFamily="34" charset="0"/>
                <a:cs typeface="Open Sans" panose="020B0606030504020204" pitchFamily="34" charset="0"/>
              </a:rPr>
              <a:t> owns and maintains the network-connected hardware required for these application services, while you provision and use what you need.</a:t>
            </a:r>
          </a:p>
        </p:txBody>
      </p:sp>
    </p:spTree>
    <p:extLst>
      <p:ext uri="{BB962C8B-B14F-4D97-AF65-F5344CB8AC3E}">
        <p14:creationId xmlns:p14="http://schemas.microsoft.com/office/powerpoint/2010/main" val="38559938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SNS + SQS (Fan Out)</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5" y="1171576"/>
            <a:ext cx="9880146" cy="4792996"/>
          </a:xfrm>
        </p:spPr>
        <p:txBody>
          <a:bodyPr>
            <a:normAutofit/>
          </a:bodyPr>
          <a:lstStyle/>
          <a:p>
            <a:pPr marL="0" indent="0">
              <a:lnSpc>
                <a:spcPct val="150000"/>
              </a:lnSpc>
              <a:buNone/>
            </a:pPr>
            <a:r>
              <a:rPr lang="en-US" sz="1600" dirty="0">
                <a:latin typeface="Open Sans" panose="020B0606030504020204" pitchFamily="34" charset="0"/>
                <a:ea typeface="Open Sans" panose="020B0606030504020204" pitchFamily="34" charset="0"/>
                <a:cs typeface="Open Sans" panose="020B0606030504020204" pitchFamily="34" charset="0"/>
              </a:rPr>
              <a:t>• Push once in SNS, receive in all SQS queues that are subscribers</a:t>
            </a:r>
          </a:p>
          <a:p>
            <a:pPr marL="0" indent="0">
              <a:lnSpc>
                <a:spcPct val="150000"/>
              </a:lnSpc>
              <a:buNone/>
            </a:pPr>
            <a:r>
              <a:rPr lang="en-US" sz="1600" dirty="0">
                <a:latin typeface="Open Sans" panose="020B0606030504020204" pitchFamily="34" charset="0"/>
                <a:ea typeface="Open Sans" panose="020B0606030504020204" pitchFamily="34" charset="0"/>
                <a:cs typeface="Open Sans" panose="020B0606030504020204" pitchFamily="34" charset="0"/>
              </a:rPr>
              <a:t>• Fully decoupled, no data loss</a:t>
            </a:r>
          </a:p>
          <a:p>
            <a:pPr marL="0" indent="0">
              <a:lnSpc>
                <a:spcPct val="150000"/>
              </a:lnSpc>
              <a:buNone/>
            </a:pPr>
            <a:r>
              <a:rPr lang="en-US" sz="1600" dirty="0">
                <a:latin typeface="Open Sans" panose="020B0606030504020204" pitchFamily="34" charset="0"/>
                <a:ea typeface="Open Sans" panose="020B0606030504020204" pitchFamily="34" charset="0"/>
                <a:cs typeface="Open Sans" panose="020B0606030504020204" pitchFamily="34" charset="0"/>
              </a:rPr>
              <a:t>• SQS allows for: data persistence, delayed processing and retries of work</a:t>
            </a:r>
          </a:p>
          <a:p>
            <a:pPr marL="0" indent="0">
              <a:lnSpc>
                <a:spcPct val="150000"/>
              </a:lnSpc>
              <a:buNone/>
            </a:pPr>
            <a:r>
              <a:rPr lang="en-US" sz="1600" dirty="0">
                <a:latin typeface="Open Sans" panose="020B0606030504020204" pitchFamily="34" charset="0"/>
                <a:ea typeface="Open Sans" panose="020B0606030504020204" pitchFamily="34" charset="0"/>
                <a:cs typeface="Open Sans" panose="020B0606030504020204" pitchFamily="34" charset="0"/>
              </a:rPr>
              <a:t>• Ability to add more SQS subscribers over time</a:t>
            </a:r>
          </a:p>
          <a:p>
            <a:pPr marL="0" indent="0">
              <a:lnSpc>
                <a:spcPct val="150000"/>
              </a:lnSpc>
              <a:buNone/>
            </a:pPr>
            <a:r>
              <a:rPr lang="en-US" sz="1600" dirty="0">
                <a:latin typeface="Open Sans" panose="020B0606030504020204" pitchFamily="34" charset="0"/>
                <a:ea typeface="Open Sans" panose="020B0606030504020204" pitchFamily="34" charset="0"/>
                <a:cs typeface="Open Sans" panose="020B0606030504020204" pitchFamily="34" charset="0"/>
              </a:rPr>
              <a:t>• Make sure your SQS queue access policy allows for SNS to write</a:t>
            </a:r>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C7F7E2AE-A9B7-4B6A-B56F-73D58F250B57}"/>
              </a:ext>
            </a:extLst>
          </p:cNvPr>
          <p:cNvPicPr>
            <a:picLocks noChangeAspect="1"/>
          </p:cNvPicPr>
          <p:nvPr/>
        </p:nvPicPr>
        <p:blipFill>
          <a:blip r:embed="rId2"/>
          <a:stretch>
            <a:fillRect/>
          </a:stretch>
        </p:blipFill>
        <p:spPr>
          <a:xfrm>
            <a:off x="2332128" y="3966463"/>
            <a:ext cx="7261044" cy="18802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86600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609600" y="1793877"/>
            <a:ext cx="11239500" cy="892174"/>
          </a:xfrm>
        </p:spPr>
        <p:txBody>
          <a:bodyPr>
            <a:normAutofit/>
          </a:bodyPr>
          <a:lstStyle/>
          <a:p>
            <a:r>
              <a:rPr lang="en-IN" sz="4800" dirty="0">
                <a:solidFill>
                  <a:srgbClr val="0070C0"/>
                </a:solidFill>
                <a:latin typeface="Open Sans" panose="020B0606030504020204" pitchFamily="34" charset="0"/>
                <a:ea typeface="Open Sans" panose="020B0606030504020204" pitchFamily="34" charset="0"/>
                <a:cs typeface="Open Sans" panose="020B0606030504020204" pitchFamily="34" charset="0"/>
              </a:rPr>
              <a:t>SERVERLESS</a:t>
            </a:r>
            <a:endParaRPr lang="en-US" sz="48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345372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Serverless approach</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rmAutofit/>
          </a:bodyPr>
          <a:lstStyle/>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Serverless is a new paradigm in which the developers don’t have to manage servers anymore</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They just deploy code in the form of functions</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Serverless </a:t>
            </a:r>
            <a:r>
              <a:rPr lang="en-US" sz="2000" b="1" dirty="0">
                <a:latin typeface="Open Sans" panose="020B0606030504020204" pitchFamily="34" charset="0"/>
                <a:ea typeface="Open Sans" panose="020B0606030504020204" pitchFamily="34" charset="0"/>
                <a:cs typeface="Open Sans" panose="020B0606030504020204" pitchFamily="34" charset="0"/>
              </a:rPr>
              <a:t>does not mean there are no servers</a:t>
            </a:r>
            <a:r>
              <a:rPr lang="en-US" sz="2000" dirty="0">
                <a:latin typeface="Open Sans" panose="020B0606030504020204" pitchFamily="34" charset="0"/>
                <a:ea typeface="Open Sans" panose="020B0606030504020204" pitchFamily="34" charset="0"/>
                <a:cs typeface="Open Sans" panose="020B0606030504020204" pitchFamily="34" charset="0"/>
              </a:rPr>
              <a:t>, it means you just don’t manage / provision / see them</a:t>
            </a:r>
          </a:p>
          <a:p>
            <a:pPr marL="0" indent="0">
              <a:lnSpc>
                <a:spcPct val="150000"/>
              </a:lnSpc>
              <a:buNone/>
            </a:pP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419209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AWS Lambda Overview</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rmAutofit fontScale="85000" lnSpcReduction="20000"/>
          </a:bodyPr>
          <a:lstStyle/>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No servers to maintain - serverless</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Supports code in many languages - C#, Java, Python, node.js, Go, etc.</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Offers many levels of resources: </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128 MB of memory and the lowest CPU power, to</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10 GB of memory and the highest CPU power</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A function can run up to 15 minutes when invoked</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Pricing depends on </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resource level chosen </a:t>
            </a:r>
          </a:p>
          <a:p>
            <a:pPr lvl="1">
              <a:lnSpc>
                <a:spcPct val="150000"/>
              </a:lnSpc>
            </a:pPr>
            <a:r>
              <a:rPr lang="en-US" sz="1600" b="1" dirty="0">
                <a:latin typeface="Open Sans" panose="020B0606030504020204" pitchFamily="34" charset="0"/>
                <a:ea typeface="Open Sans" panose="020B0606030504020204" pitchFamily="34" charset="0"/>
                <a:cs typeface="Open Sans" panose="020B0606030504020204" pitchFamily="34" charset="0"/>
              </a:rPr>
              <a:t>actual</a:t>
            </a:r>
            <a:r>
              <a:rPr lang="en-US" sz="1600" dirty="0">
                <a:latin typeface="Open Sans" panose="020B0606030504020204" pitchFamily="34" charset="0"/>
                <a:ea typeface="Open Sans" panose="020B0606030504020204" pitchFamily="34" charset="0"/>
                <a:cs typeface="Open Sans" panose="020B0606030504020204" pitchFamily="34" charset="0"/>
              </a:rPr>
              <a:t> time of execution (rounded off to nearest 1ms)</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number of invocation requests</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Saves money as compute is used </a:t>
            </a:r>
            <a:r>
              <a:rPr lang="en-US" sz="2000" b="1" dirty="0">
                <a:latin typeface="Open Sans" panose="020B0606030504020204" pitchFamily="34" charset="0"/>
                <a:ea typeface="Open Sans" panose="020B0606030504020204" pitchFamily="34" charset="0"/>
                <a:cs typeface="Open Sans" panose="020B0606030504020204" pitchFamily="34" charset="0"/>
              </a:rPr>
              <a:t>only when required</a:t>
            </a:r>
            <a:r>
              <a:rPr lang="en-US" sz="2000" dirty="0">
                <a:latin typeface="Open Sans" panose="020B0606030504020204" pitchFamily="34" charset="0"/>
                <a:ea typeface="Open Sans" panose="020B0606030504020204" pitchFamily="34" charset="0"/>
                <a:cs typeface="Open Sans" panose="020B0606030504020204" pitchFamily="34" charset="0"/>
              </a:rPr>
              <a:t> (no resources are blocked/running all the time)</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Supports IAM role &amp; VPC connectivity</a:t>
            </a:r>
          </a:p>
        </p:txBody>
      </p:sp>
    </p:spTree>
    <p:extLst>
      <p:ext uri="{BB962C8B-B14F-4D97-AF65-F5344CB8AC3E}">
        <p14:creationId xmlns:p14="http://schemas.microsoft.com/office/powerpoint/2010/main" val="34241116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Example: Serverless CRON Job</a:t>
            </a:r>
            <a:endParaRPr lang="en-US" sz="4000" dirty="0">
              <a:solidFill>
                <a:srgbClr val="0070C0"/>
              </a:solidFill>
              <a:latin typeface="Abadi" panose="020B0604020104020204" pitchFamily="34" charset="0"/>
            </a:endParaRPr>
          </a:p>
        </p:txBody>
      </p:sp>
      <p:pic>
        <p:nvPicPr>
          <p:cNvPr id="9" name="Picture 8">
            <a:extLst>
              <a:ext uri="{FF2B5EF4-FFF2-40B4-BE49-F238E27FC236}">
                <a16:creationId xmlns:a16="http://schemas.microsoft.com/office/drawing/2014/main" id="{390EDD99-D28A-442E-878D-E5802ED70228}"/>
              </a:ext>
            </a:extLst>
          </p:cNvPr>
          <p:cNvPicPr>
            <a:picLocks noChangeAspect="1"/>
          </p:cNvPicPr>
          <p:nvPr/>
        </p:nvPicPr>
        <p:blipFill>
          <a:blip r:embed="rId2"/>
          <a:stretch>
            <a:fillRect/>
          </a:stretch>
        </p:blipFill>
        <p:spPr>
          <a:xfrm>
            <a:off x="2875387" y="2075318"/>
            <a:ext cx="6441225" cy="2974519"/>
          </a:xfrm>
          <a:prstGeom prst="rect">
            <a:avLst/>
          </a:prstGeom>
        </p:spPr>
      </p:pic>
    </p:spTree>
    <p:extLst>
      <p:ext uri="{BB962C8B-B14F-4D97-AF65-F5344CB8AC3E}">
        <p14:creationId xmlns:p14="http://schemas.microsoft.com/office/powerpoint/2010/main" val="10972346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Example: Serverless Thumbnail creation</a:t>
            </a:r>
            <a:endParaRPr lang="en-US" sz="4000" dirty="0">
              <a:solidFill>
                <a:srgbClr val="0070C0"/>
              </a:solidFill>
              <a:latin typeface="Abadi" panose="020B0604020104020204" pitchFamily="34" charset="0"/>
            </a:endParaRPr>
          </a:p>
        </p:txBody>
      </p:sp>
      <p:pic>
        <p:nvPicPr>
          <p:cNvPr id="9" name="Picture 8">
            <a:extLst>
              <a:ext uri="{FF2B5EF4-FFF2-40B4-BE49-F238E27FC236}">
                <a16:creationId xmlns:a16="http://schemas.microsoft.com/office/drawing/2014/main" id="{65608350-23E0-4620-9641-C35E93089FA2}"/>
              </a:ext>
            </a:extLst>
          </p:cNvPr>
          <p:cNvPicPr>
            <a:picLocks noChangeAspect="1"/>
          </p:cNvPicPr>
          <p:nvPr/>
        </p:nvPicPr>
        <p:blipFill rotWithShape="1">
          <a:blip r:embed="rId2"/>
          <a:srcRect t="1954"/>
          <a:stretch/>
        </p:blipFill>
        <p:spPr>
          <a:xfrm>
            <a:off x="733646" y="1171575"/>
            <a:ext cx="10724707" cy="47014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679766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AWS Secrets Manager</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995084" cy="5095874"/>
          </a:xfrm>
        </p:spPr>
        <p:txBody>
          <a:bodyPr>
            <a:noAutofit/>
          </a:bodyPr>
          <a:lstStyle/>
          <a:p>
            <a:pPr marL="0" indent="0" algn="l">
              <a:lnSpc>
                <a:spcPct val="150000"/>
              </a:lnSpc>
              <a:buNone/>
            </a:pPr>
            <a:r>
              <a:rPr lang="en-US" sz="2000" b="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A service meant for storing secrets</a:t>
            </a:r>
          </a:p>
          <a:p>
            <a:pPr marL="0" indent="0" algn="l">
              <a:lnSpc>
                <a:spcPct val="150000"/>
              </a:lnSpc>
              <a:buNone/>
            </a:pPr>
            <a:r>
              <a:rPr lang="en-US" sz="2000" b="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Capability to force </a:t>
            </a:r>
            <a:r>
              <a:rPr lang="en-US" sz="2000" b="1"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rotation of secrets </a:t>
            </a:r>
            <a:r>
              <a:rPr lang="en-US" sz="2000" b="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every X days</a:t>
            </a:r>
          </a:p>
          <a:p>
            <a:pPr marL="0" indent="0" algn="l">
              <a:lnSpc>
                <a:spcPct val="150000"/>
              </a:lnSpc>
              <a:buNone/>
            </a:pPr>
            <a:r>
              <a:rPr lang="en-US" sz="2000" b="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Automate generation of secrets on rotation (uses Lambda – custom code to interact with the respective service)</a:t>
            </a:r>
          </a:p>
          <a:p>
            <a:pPr marL="0" indent="0" algn="l">
              <a:lnSpc>
                <a:spcPct val="150000"/>
              </a:lnSpc>
              <a:buNone/>
            </a:pPr>
            <a:r>
              <a:rPr lang="en-US" sz="2000" b="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Integration with Amazon RDS (MySQL, PostgreSQL, Aurora)</a:t>
            </a:r>
          </a:p>
          <a:p>
            <a:pPr marL="0" indent="0" algn="l">
              <a:lnSpc>
                <a:spcPct val="150000"/>
              </a:lnSpc>
              <a:buNone/>
            </a:pPr>
            <a:r>
              <a:rPr lang="en-US" sz="2000" b="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Secrets are encrypted using KMS</a:t>
            </a:r>
          </a:p>
          <a:p>
            <a:pPr marL="0" indent="0" algn="l">
              <a:lnSpc>
                <a:spcPct val="150000"/>
              </a:lnSpc>
              <a:buNone/>
            </a:pPr>
            <a:r>
              <a:rPr lang="en-US" sz="2000" b="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Mostly meant for RDS integration</a:t>
            </a:r>
            <a:endParaRPr lang="en-US" sz="20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773299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AWS Key Management Service (KMS)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995084" cy="5095874"/>
          </a:xfrm>
        </p:spPr>
        <p:txBody>
          <a:bodyPr>
            <a:noAutofit/>
          </a:bodyPr>
          <a:lstStyle/>
          <a:p>
            <a:pPr algn="just"/>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AWS KMS makes it easy for you to create and manage cryptographic keys and control their use across a wide range of AWS services and in your applications.</a:t>
            </a:r>
          </a:p>
          <a:p>
            <a:pPr algn="just"/>
            <a:endPar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AWS KMS is integrated with AWS CloudTrail to provide you with logs of all key usage to help meet your regulatory and compliance needs.</a:t>
            </a:r>
          </a:p>
          <a:p>
            <a:pPr algn="just"/>
            <a:endPar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Three types of Customer Master Keys (CMK):</a:t>
            </a:r>
          </a:p>
          <a:p>
            <a:pPr lvl="1" algn="just"/>
            <a:r>
              <a:rPr lang="en-US" sz="16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AWS Managed Service Default CMK: free</a:t>
            </a:r>
          </a:p>
          <a:p>
            <a:pPr lvl="1" algn="just"/>
            <a:r>
              <a:rPr lang="en-US" sz="16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User Keys created in KMS: $1 / month</a:t>
            </a:r>
          </a:p>
          <a:p>
            <a:pPr lvl="1" algn="just"/>
            <a:r>
              <a:rPr lang="en-US" sz="16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User Keys imported (must be 256-bit symmetric key): $1 / month</a:t>
            </a:r>
          </a:p>
        </p:txBody>
      </p:sp>
    </p:spTree>
    <p:extLst>
      <p:ext uri="{BB962C8B-B14F-4D97-AF65-F5344CB8AC3E}">
        <p14:creationId xmlns:p14="http://schemas.microsoft.com/office/powerpoint/2010/main" val="6120443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Client Integration with KMS</a:t>
            </a:r>
            <a:endParaRPr lang="en-US" sz="4000" dirty="0">
              <a:solidFill>
                <a:srgbClr val="0070C0"/>
              </a:solidFill>
              <a:latin typeface="Abadi" panose="020B0604020104020204" pitchFamily="34" charset="0"/>
            </a:endParaRPr>
          </a:p>
        </p:txBody>
      </p:sp>
      <p:pic>
        <p:nvPicPr>
          <p:cNvPr id="8" name="Picture 7">
            <a:extLst>
              <a:ext uri="{FF2B5EF4-FFF2-40B4-BE49-F238E27FC236}">
                <a16:creationId xmlns:a16="http://schemas.microsoft.com/office/drawing/2014/main" id="{A5E2EF10-BD09-4E70-9B9C-6345206CE811}"/>
              </a:ext>
            </a:extLst>
          </p:cNvPr>
          <p:cNvPicPr>
            <a:picLocks noChangeAspect="1"/>
          </p:cNvPicPr>
          <p:nvPr/>
        </p:nvPicPr>
        <p:blipFill rotWithShape="1">
          <a:blip r:embed="rId2"/>
          <a:srcRect t="12544"/>
          <a:stretch/>
        </p:blipFill>
        <p:spPr>
          <a:xfrm>
            <a:off x="571500" y="1171575"/>
            <a:ext cx="10782300" cy="4936615"/>
          </a:xfrm>
          <a:prstGeom prst="rect">
            <a:avLst/>
          </a:prstGeom>
        </p:spPr>
      </p:pic>
    </p:spTree>
    <p:extLst>
      <p:ext uri="{BB962C8B-B14F-4D97-AF65-F5344CB8AC3E}">
        <p14:creationId xmlns:p14="http://schemas.microsoft.com/office/powerpoint/2010/main" val="40867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KMS Automatic Key Rotation</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995084" cy="2074963"/>
          </a:xfrm>
        </p:spPr>
        <p:txBody>
          <a:bodyPr>
            <a:noAutofit/>
          </a:bodyPr>
          <a:lstStyle/>
          <a:p>
            <a:pPr marL="0" indent="0" algn="just">
              <a:buNone/>
            </a:pPr>
            <a:r>
              <a:rPr lang="en-US" sz="20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For Customer-managed CMK (not AWS managed CMK)</a:t>
            </a:r>
          </a:p>
          <a:p>
            <a:pPr marL="0" indent="0" algn="just">
              <a:buNone/>
            </a:pPr>
            <a:r>
              <a:rPr lang="en-US" sz="20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If enabled: automatic key rotation happens every 1 year</a:t>
            </a:r>
          </a:p>
          <a:p>
            <a:pPr marL="0" indent="0" algn="just">
              <a:buNone/>
            </a:pPr>
            <a:r>
              <a:rPr lang="en-US" sz="20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Previous key is kept active so you can decrypt old data</a:t>
            </a:r>
          </a:p>
          <a:p>
            <a:pPr marL="0" indent="0" algn="just">
              <a:buNone/>
            </a:pPr>
            <a:r>
              <a:rPr lang="en-US" sz="20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rPr>
              <a:t>• New Key has the same CMK ID (only the backing key is changed)</a:t>
            </a:r>
            <a:endParaRPr lang="en-US" sz="1800" i="0" u="none" strike="noStrike" baseline="0" dirty="0">
              <a:solidFill>
                <a:srgbClr val="444949"/>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B5A34159-2C97-467C-8DA8-1D3F7B893426}"/>
              </a:ext>
            </a:extLst>
          </p:cNvPr>
          <p:cNvPicPr>
            <a:picLocks noChangeAspect="1"/>
          </p:cNvPicPr>
          <p:nvPr/>
        </p:nvPicPr>
        <p:blipFill>
          <a:blip r:embed="rId2"/>
          <a:stretch>
            <a:fillRect/>
          </a:stretch>
        </p:blipFill>
        <p:spPr>
          <a:xfrm>
            <a:off x="1627464" y="3514206"/>
            <a:ext cx="8937072" cy="18962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3782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2"/>
            <a:ext cx="11239500" cy="892174"/>
          </a:xfrm>
        </p:spPr>
        <p:txBody>
          <a:bodyPr>
            <a:normAutofit/>
          </a:bodyPr>
          <a:lstStyle/>
          <a:p>
            <a:r>
              <a:rPr lang="en-IN" sz="4000" dirty="0">
                <a:solidFill>
                  <a:srgbClr val="0070C0"/>
                </a:solidFill>
                <a:latin typeface="Open Sans" panose="020B0606030504020204" pitchFamily="34" charset="0"/>
                <a:ea typeface="Open Sans" panose="020B0606030504020204" pitchFamily="34" charset="0"/>
                <a:cs typeface="Open Sans" panose="020B0606030504020204" pitchFamily="34" charset="0"/>
              </a:rPr>
              <a:t>Cloud Computing Deployment Models</a:t>
            </a:r>
            <a:endParaRPr lang="en-US" sz="40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50BBE8DC-BCDD-497C-9411-198A4A932BAF}"/>
              </a:ext>
            </a:extLst>
          </p:cNvPr>
          <p:cNvPicPr>
            <a:picLocks noChangeAspect="1"/>
          </p:cNvPicPr>
          <p:nvPr/>
        </p:nvPicPr>
        <p:blipFill>
          <a:blip r:embed="rId2"/>
          <a:stretch>
            <a:fillRect/>
          </a:stretch>
        </p:blipFill>
        <p:spPr>
          <a:xfrm>
            <a:off x="819150" y="1435216"/>
            <a:ext cx="10553700" cy="39875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261192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1806197"/>
            <a:ext cx="11239500" cy="892174"/>
          </a:xfrm>
        </p:spPr>
        <p:txBody>
          <a:bodyPr>
            <a:normAutofit/>
          </a:bodyPr>
          <a:lstStyle/>
          <a:p>
            <a:r>
              <a:rPr lang="en-IN" dirty="0">
                <a:solidFill>
                  <a:srgbClr val="0070C0"/>
                </a:solidFill>
                <a:latin typeface="Abadi" panose="020B0604020104020204" pitchFamily="34" charset="0"/>
              </a:rPr>
              <a:t>Infrastructure as Code</a:t>
            </a:r>
            <a:endParaRPr lang="en-US" dirty="0">
              <a:solidFill>
                <a:srgbClr val="0070C0"/>
              </a:solidFill>
              <a:latin typeface="Abadi" panose="020B0604020104020204" pitchFamily="34" charset="0"/>
            </a:endParaRPr>
          </a:p>
        </p:txBody>
      </p:sp>
    </p:spTree>
    <p:extLst>
      <p:ext uri="{BB962C8B-B14F-4D97-AF65-F5344CB8AC3E}">
        <p14:creationId xmlns:p14="http://schemas.microsoft.com/office/powerpoint/2010/main" val="21499996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Infrastructure as Code</a:t>
            </a:r>
            <a:endParaRPr lang="en-US" sz="4000" dirty="0">
              <a:solidFill>
                <a:srgbClr val="0070C0"/>
              </a:solidFill>
              <a:latin typeface="Abadi" panose="020B0604020104020204" pitchFamily="34" charset="0"/>
            </a:endParaRPr>
          </a:p>
        </p:txBody>
      </p:sp>
      <p:pic>
        <p:nvPicPr>
          <p:cNvPr id="9" name="Picture 8">
            <a:extLst>
              <a:ext uri="{FF2B5EF4-FFF2-40B4-BE49-F238E27FC236}">
                <a16:creationId xmlns:a16="http://schemas.microsoft.com/office/drawing/2014/main" id="{1B4ABBF1-4614-49DE-A9B9-E6B2F049E0D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1132522" y="1545688"/>
            <a:ext cx="9659303" cy="30719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962149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How could it help my Organization</a:t>
            </a:r>
            <a:endParaRPr lang="en-US" sz="4000" dirty="0">
              <a:solidFill>
                <a:srgbClr val="0070C0"/>
              </a:solidFill>
              <a:latin typeface="Abadi" panose="020B0604020104020204" pitchFamily="34" charset="0"/>
            </a:endParaRPr>
          </a:p>
        </p:txBody>
      </p:sp>
      <p:pic>
        <p:nvPicPr>
          <p:cNvPr id="6" name="Picture 5">
            <a:extLst>
              <a:ext uri="{FF2B5EF4-FFF2-40B4-BE49-F238E27FC236}">
                <a16:creationId xmlns:a16="http://schemas.microsoft.com/office/drawing/2014/main" id="{1CB37200-4E22-47D5-A87B-70EB7E5743B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9000"/>
                    </a14:imgEffect>
                  </a14:imgLayer>
                </a14:imgProps>
              </a:ext>
            </a:extLst>
          </a:blip>
          <a:stretch>
            <a:fillRect/>
          </a:stretch>
        </p:blipFill>
        <p:spPr>
          <a:xfrm>
            <a:off x="1717000" y="2007314"/>
            <a:ext cx="8757999" cy="23947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9585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The Flow</a:t>
            </a:r>
            <a:endParaRPr lang="en-US" sz="4000" dirty="0">
              <a:solidFill>
                <a:srgbClr val="0070C0"/>
              </a:solidFill>
              <a:latin typeface="Abadi" panose="020B0604020104020204" pitchFamily="34" charset="0"/>
            </a:endParaRPr>
          </a:p>
        </p:txBody>
      </p:sp>
      <p:pic>
        <p:nvPicPr>
          <p:cNvPr id="9" name="Picture 8">
            <a:extLst>
              <a:ext uri="{FF2B5EF4-FFF2-40B4-BE49-F238E27FC236}">
                <a16:creationId xmlns:a16="http://schemas.microsoft.com/office/drawing/2014/main" id="{1A23EB04-8F22-4A94-AA88-49CB48BADAD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2000"/>
                    </a14:imgEffect>
                  </a14:imgLayer>
                </a14:imgProps>
              </a:ext>
            </a:extLst>
          </a:blip>
          <a:stretch>
            <a:fillRect/>
          </a:stretch>
        </p:blipFill>
        <p:spPr>
          <a:xfrm>
            <a:off x="1709855" y="1515001"/>
            <a:ext cx="8772289" cy="3423668"/>
          </a:xfrm>
          <a:prstGeom prst="rect">
            <a:avLst/>
          </a:prstGeom>
        </p:spPr>
      </p:pic>
    </p:spTree>
    <p:extLst>
      <p:ext uri="{BB962C8B-B14F-4D97-AF65-F5344CB8AC3E}">
        <p14:creationId xmlns:p14="http://schemas.microsoft.com/office/powerpoint/2010/main" val="10004759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Lab 6</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4219574"/>
          </a:xfrm>
        </p:spPr>
        <p:txBody>
          <a:bodyPr>
            <a:normAutofit/>
          </a:bodyPr>
          <a:lstStyle/>
          <a:p>
            <a:pPr>
              <a:lnSpc>
                <a:spcPct val="150000"/>
              </a:lnSpc>
            </a:pPr>
            <a:r>
              <a:rPr lang="en-US" sz="1800" dirty="0">
                <a:latin typeface="Open Sans" panose="020B0606030504020204" pitchFamily="34" charset="0"/>
                <a:ea typeface="Open Sans" panose="020B0606030504020204" pitchFamily="34" charset="0"/>
                <a:cs typeface="Open Sans" panose="020B0606030504020204" pitchFamily="34" charset="0"/>
              </a:rPr>
              <a:t>AWS resource deployment using Terraform Code.</a:t>
            </a:r>
          </a:p>
          <a:p>
            <a:pPr>
              <a:lnSpc>
                <a:spcPct val="150000"/>
              </a:lnSpc>
            </a:pPr>
            <a:r>
              <a:rPr lang="en-US" sz="1800" dirty="0">
                <a:latin typeface="Open Sans" panose="020B0606030504020204" pitchFamily="34" charset="0"/>
                <a:ea typeface="Open Sans" panose="020B0606030504020204" pitchFamily="34" charset="0"/>
                <a:cs typeface="Open Sans" panose="020B0606030504020204" pitchFamily="34" charset="0"/>
              </a:rPr>
              <a:t>Configure terraform in the Public EC2 instance and execute the steps. </a:t>
            </a:r>
          </a:p>
          <a:p>
            <a:pPr>
              <a:lnSpc>
                <a:spcPct val="150000"/>
              </a:lnSpc>
            </a:pPr>
            <a:r>
              <a:rPr lang="en-US" sz="1800" dirty="0">
                <a:latin typeface="Open Sans" panose="020B0606030504020204" pitchFamily="34" charset="0"/>
                <a:ea typeface="Open Sans" panose="020B0606030504020204" pitchFamily="34" charset="0"/>
                <a:cs typeface="Open Sans" panose="020B0606030504020204" pitchFamily="34" charset="0"/>
              </a:rPr>
              <a:t>Verify the created resources in AWS Management Console.</a:t>
            </a:r>
          </a:p>
        </p:txBody>
      </p:sp>
      <p:sp>
        <p:nvSpPr>
          <p:cNvPr id="4" name="TextBox 3">
            <a:extLst>
              <a:ext uri="{FF2B5EF4-FFF2-40B4-BE49-F238E27FC236}">
                <a16:creationId xmlns:a16="http://schemas.microsoft.com/office/drawing/2014/main" id="{99267C93-445C-48B9-BA79-C76D4D0C1177}"/>
              </a:ext>
            </a:extLst>
          </p:cNvPr>
          <p:cNvSpPr txBox="1"/>
          <p:nvPr/>
        </p:nvSpPr>
        <p:spPr>
          <a:xfrm>
            <a:off x="9450157" y="260451"/>
            <a:ext cx="2257349" cy="307777"/>
          </a:xfrm>
          <a:prstGeom prst="rect">
            <a:avLst/>
          </a:prstGeom>
          <a:noFill/>
        </p:spPr>
        <p:txBody>
          <a:bodyPr wrap="none" rtlCol="0">
            <a:spAutoFit/>
          </a:bodyPr>
          <a:lstStyle/>
          <a:p>
            <a:r>
              <a:rPr lang="en-IN" sz="1400" b="1" dirty="0">
                <a:latin typeface="Open Sans" panose="020B0606030504020204" pitchFamily="34" charset="0"/>
                <a:ea typeface="Open Sans" panose="020B0606030504020204" pitchFamily="34" charset="0"/>
                <a:cs typeface="Open Sans" panose="020B0606030504020204" pitchFamily="34" charset="0"/>
              </a:rPr>
              <a:t>Time allocated: </a:t>
            </a:r>
            <a:r>
              <a:rPr lang="en-IN" sz="1400" dirty="0">
                <a:latin typeface="Open Sans" panose="020B0606030504020204" pitchFamily="34" charset="0"/>
                <a:ea typeface="Open Sans" panose="020B0606030504020204" pitchFamily="34" charset="0"/>
                <a:cs typeface="Open Sans" panose="020B0606030504020204" pitchFamily="34" charset="0"/>
              </a:rPr>
              <a:t>40 mins</a:t>
            </a:r>
          </a:p>
        </p:txBody>
      </p:sp>
    </p:spTree>
    <p:extLst>
      <p:ext uri="{BB962C8B-B14F-4D97-AF65-F5344CB8AC3E}">
        <p14:creationId xmlns:p14="http://schemas.microsoft.com/office/powerpoint/2010/main" val="7535656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a:solidFill>
                  <a:srgbClr val="0070C0"/>
                </a:solidFill>
                <a:latin typeface="Abadi" panose="020B0604020104020204" pitchFamily="34" charset="0"/>
              </a:rPr>
              <a:t>Feedback</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rmAutofit/>
          </a:bodyPr>
          <a:lstStyle/>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I hope you learned from this course and I was able to answer your questions. Please fill the course evaluation below, it takes only 5 minutes </a:t>
            </a:r>
            <a:r>
              <a:rPr lang="en-US" sz="20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p>
          <a:p>
            <a:pPr>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Open this </a:t>
            </a:r>
            <a:r>
              <a:rPr lang="en-US" sz="2000" b="1" dirty="0">
                <a:latin typeface="Open Sans" panose="020B0606030504020204" pitchFamily="34" charset="0"/>
                <a:ea typeface="Open Sans" panose="020B0606030504020204" pitchFamily="34" charset="0"/>
                <a:cs typeface="Open Sans" panose="020B0606030504020204" pitchFamily="34" charset="0"/>
              </a:rPr>
              <a:t>URL</a:t>
            </a:r>
            <a:r>
              <a:rPr lang="en-US" sz="2000" dirty="0">
                <a:latin typeface="Open Sans" panose="020B0606030504020204" pitchFamily="34" charset="0"/>
                <a:ea typeface="Open Sans" panose="020B0606030504020204" pitchFamily="34" charset="0"/>
                <a:cs typeface="Open Sans" panose="020B0606030504020204" pitchFamily="34" charset="0"/>
              </a:rPr>
              <a:t> – </a:t>
            </a:r>
            <a:r>
              <a:rPr lang="en-US" sz="2000" dirty="0">
                <a:latin typeface="Open Sans" panose="020B0606030504020204" pitchFamily="34" charset="0"/>
                <a:ea typeface="Open Sans" panose="020B0606030504020204" pitchFamily="34" charset="0"/>
                <a:cs typeface="Open Sans" panose="020B0606030504020204" pitchFamily="34" charset="0"/>
                <a:hlinkClick r:id="rId2"/>
              </a:rPr>
              <a:t>https://www.surveymonkey.com/r/WJ3TRVH</a:t>
            </a:r>
            <a:r>
              <a:rPr lang="en-US" sz="2000" dirty="0">
                <a:latin typeface="Open Sans" panose="020B0606030504020204" pitchFamily="34" charset="0"/>
                <a:ea typeface="Open Sans" panose="020B0606030504020204" pitchFamily="34" charset="0"/>
                <a:cs typeface="Open Sans" panose="020B0606030504020204" pitchFamily="34" charset="0"/>
              </a:rPr>
              <a:t> </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Please type DONE in chat after completing this.</a:t>
            </a:r>
          </a:p>
        </p:txBody>
      </p:sp>
    </p:spTree>
    <p:extLst>
      <p:ext uri="{BB962C8B-B14F-4D97-AF65-F5344CB8AC3E}">
        <p14:creationId xmlns:p14="http://schemas.microsoft.com/office/powerpoint/2010/main" val="2633542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2"/>
            <a:ext cx="11239500" cy="892174"/>
          </a:xfrm>
        </p:spPr>
        <p:txBody>
          <a:bodyPr>
            <a:normAutofit/>
          </a:bodyPr>
          <a:lstStyle/>
          <a:p>
            <a:r>
              <a:rPr lang="en-IN" sz="4000" dirty="0">
                <a:solidFill>
                  <a:srgbClr val="0070C0"/>
                </a:solidFill>
                <a:latin typeface="Open Sans" panose="020B0606030504020204" pitchFamily="34" charset="0"/>
                <a:ea typeface="Open Sans" panose="020B0606030504020204" pitchFamily="34" charset="0"/>
                <a:cs typeface="Open Sans" panose="020B0606030504020204" pitchFamily="34" charset="0"/>
              </a:rPr>
              <a:t>Cloud Computing Models</a:t>
            </a:r>
            <a:endParaRPr lang="en-US" sz="40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a:extLst>
              <a:ext uri="{FF2B5EF4-FFF2-40B4-BE49-F238E27FC236}">
                <a16:creationId xmlns:a16="http://schemas.microsoft.com/office/drawing/2014/main" id="{8289C825-BAC6-43AE-8A35-5703E4FF3825}"/>
              </a:ext>
            </a:extLst>
          </p:cNvPr>
          <p:cNvPicPr>
            <a:picLocks noChangeAspect="1"/>
          </p:cNvPicPr>
          <p:nvPr/>
        </p:nvPicPr>
        <p:blipFill rotWithShape="1">
          <a:blip r:embed="rId2"/>
          <a:srcRect t="5281" b="4059"/>
          <a:stretch/>
        </p:blipFill>
        <p:spPr>
          <a:xfrm>
            <a:off x="941071" y="1457325"/>
            <a:ext cx="10309858" cy="42957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97428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2"/>
            <a:ext cx="11239500" cy="892174"/>
          </a:xfrm>
        </p:spPr>
        <p:txBody>
          <a:bodyPr>
            <a:normAutofit/>
          </a:bodyPr>
          <a:lstStyle/>
          <a:p>
            <a:r>
              <a:rPr lang="en-IN" sz="4000" dirty="0">
                <a:solidFill>
                  <a:srgbClr val="0070C0"/>
                </a:solidFill>
                <a:latin typeface="Open Sans" panose="020B0606030504020204" pitchFamily="34" charset="0"/>
                <a:ea typeface="Open Sans" panose="020B0606030504020204" pitchFamily="34" charset="0"/>
                <a:cs typeface="Open Sans" panose="020B0606030504020204" pitchFamily="34" charset="0"/>
              </a:rPr>
              <a:t>AWS Cloud History</a:t>
            </a:r>
            <a:endParaRPr lang="en-US" sz="40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BC4DEDF9-6975-4AB3-AE0E-1E681D7FEE12}"/>
              </a:ext>
            </a:extLst>
          </p:cNvPr>
          <p:cNvPicPr>
            <a:picLocks noChangeAspect="1"/>
          </p:cNvPicPr>
          <p:nvPr/>
        </p:nvPicPr>
        <p:blipFill>
          <a:blip r:embed="rId2"/>
          <a:stretch>
            <a:fillRect/>
          </a:stretch>
        </p:blipFill>
        <p:spPr>
          <a:xfrm>
            <a:off x="1138237" y="1560051"/>
            <a:ext cx="9915526" cy="3960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4456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2"/>
            <a:ext cx="11239500" cy="892174"/>
          </a:xfrm>
        </p:spPr>
        <p:txBody>
          <a:bodyPr>
            <a:normAutofit/>
          </a:bodyPr>
          <a:lstStyle/>
          <a:p>
            <a:r>
              <a:rPr lang="en-IN" sz="4000" dirty="0">
                <a:solidFill>
                  <a:srgbClr val="0070C0"/>
                </a:solidFill>
                <a:latin typeface="Abadi" panose="020B0604020104020204" pitchFamily="34" charset="0"/>
              </a:rPr>
              <a:t>AWS Global Infrastructure Map</a:t>
            </a:r>
            <a:endParaRPr lang="en-US" sz="4000" dirty="0">
              <a:solidFill>
                <a:srgbClr val="0070C0"/>
              </a:solidFill>
              <a:latin typeface="Abadi" panose="020B0604020104020204" pitchFamily="34" charset="0"/>
            </a:endParaRPr>
          </a:p>
        </p:txBody>
      </p:sp>
      <p:pic>
        <p:nvPicPr>
          <p:cNvPr id="4" name="Picture 3">
            <a:extLst>
              <a:ext uri="{FF2B5EF4-FFF2-40B4-BE49-F238E27FC236}">
                <a16:creationId xmlns:a16="http://schemas.microsoft.com/office/drawing/2014/main" id="{6557A423-37A4-4E86-88EC-E3D6FA1B49CC}"/>
              </a:ext>
            </a:extLst>
          </p:cNvPr>
          <p:cNvPicPr>
            <a:picLocks noChangeAspect="1"/>
          </p:cNvPicPr>
          <p:nvPr/>
        </p:nvPicPr>
        <p:blipFill>
          <a:blip r:embed="rId2"/>
          <a:stretch>
            <a:fillRect/>
          </a:stretch>
        </p:blipFill>
        <p:spPr>
          <a:xfrm>
            <a:off x="1426005" y="1266446"/>
            <a:ext cx="9339989" cy="48708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9125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2"/>
            <a:ext cx="11239500" cy="892174"/>
          </a:xfrm>
        </p:spPr>
        <p:txBody>
          <a:bodyPr>
            <a:normAutofit/>
          </a:bodyPr>
          <a:lstStyle/>
          <a:p>
            <a:r>
              <a:rPr lang="en-IN" sz="4000" dirty="0">
                <a:solidFill>
                  <a:srgbClr val="0070C0"/>
                </a:solidFill>
                <a:latin typeface="Abadi" panose="020B0604020104020204" pitchFamily="34" charset="0"/>
              </a:rPr>
              <a:t>Regions &amp; Availability Zones</a:t>
            </a:r>
            <a:endParaRPr lang="en-US" sz="4000" dirty="0">
              <a:solidFill>
                <a:srgbClr val="0070C0"/>
              </a:solidFill>
              <a:latin typeface="Abadi" panose="020B0604020104020204" pitchFamily="34" charset="0"/>
            </a:endParaRPr>
          </a:p>
        </p:txBody>
      </p:sp>
    </p:spTree>
    <p:extLst>
      <p:ext uri="{BB962C8B-B14F-4D97-AF65-F5344CB8AC3E}">
        <p14:creationId xmlns:p14="http://schemas.microsoft.com/office/powerpoint/2010/main" val="2392061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2"/>
            <a:ext cx="11239500" cy="892174"/>
          </a:xfrm>
        </p:spPr>
        <p:txBody>
          <a:bodyPr>
            <a:normAutofit/>
          </a:bodyPr>
          <a:lstStyle/>
          <a:p>
            <a:r>
              <a:rPr lang="en-IN" sz="4000" dirty="0">
                <a:solidFill>
                  <a:srgbClr val="0070C0"/>
                </a:solidFill>
                <a:latin typeface="Abadi" panose="020B0604020104020204" pitchFamily="34" charset="0"/>
              </a:rPr>
              <a:t>Regions &amp; Availability Zones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rmAutofit/>
          </a:bodyPr>
          <a:lstStyle/>
          <a:p>
            <a:pPr>
              <a:lnSpc>
                <a:spcPct val="150000"/>
              </a:lnSpc>
            </a:pPr>
            <a:r>
              <a:rPr lang="en-US" sz="2000" b="1" dirty="0">
                <a:latin typeface="Abadi Extra Light" panose="020B0204020104020204" pitchFamily="34" charset="0"/>
              </a:rPr>
              <a:t>Regions</a:t>
            </a:r>
          </a:p>
          <a:p>
            <a:pPr lvl="1">
              <a:lnSpc>
                <a:spcPct val="150000"/>
              </a:lnSpc>
            </a:pPr>
            <a:r>
              <a:rPr lang="en-US" sz="1600" dirty="0">
                <a:latin typeface="Abadi Extra Light" panose="020B0204020104020204" pitchFamily="34" charset="0"/>
              </a:rPr>
              <a:t>Geographic locations (around the world)</a:t>
            </a:r>
          </a:p>
          <a:p>
            <a:pPr lvl="1">
              <a:lnSpc>
                <a:spcPct val="150000"/>
              </a:lnSpc>
            </a:pPr>
            <a:r>
              <a:rPr lang="en-US" sz="1600" dirty="0">
                <a:latin typeface="Abadi Extra Light" panose="020B0204020104020204" pitchFamily="34" charset="0"/>
              </a:rPr>
              <a:t>Consists of </a:t>
            </a:r>
            <a:r>
              <a:rPr lang="en-US" sz="1600" b="1" dirty="0">
                <a:latin typeface="Abadi Extra Light" panose="020B0204020104020204" pitchFamily="34" charset="0"/>
              </a:rPr>
              <a:t>at least </a:t>
            </a:r>
            <a:r>
              <a:rPr lang="en-US" sz="1600" dirty="0">
                <a:latin typeface="Abadi Extra Light" panose="020B0204020104020204" pitchFamily="34" charset="0"/>
              </a:rPr>
              <a:t>3 Availability Zones</a:t>
            </a:r>
          </a:p>
          <a:p>
            <a:pPr lvl="1">
              <a:lnSpc>
                <a:spcPct val="150000"/>
              </a:lnSpc>
            </a:pPr>
            <a:endParaRPr lang="en-US" sz="1600" dirty="0">
              <a:latin typeface="Abadi Extra Light" panose="020B0204020104020204" pitchFamily="34" charset="0"/>
            </a:endParaRPr>
          </a:p>
          <a:p>
            <a:pPr>
              <a:lnSpc>
                <a:spcPct val="150000"/>
              </a:lnSpc>
            </a:pPr>
            <a:r>
              <a:rPr lang="en-US" sz="2000" b="1" dirty="0">
                <a:latin typeface="Abadi Extra Light" panose="020B0204020104020204" pitchFamily="34" charset="0"/>
              </a:rPr>
              <a:t>Availability Zones</a:t>
            </a:r>
          </a:p>
          <a:p>
            <a:pPr lvl="1">
              <a:lnSpc>
                <a:spcPct val="150000"/>
              </a:lnSpc>
            </a:pPr>
            <a:r>
              <a:rPr lang="en-US" sz="1600" dirty="0">
                <a:latin typeface="Abadi Extra Light" panose="020B0204020104020204" pitchFamily="34" charset="0"/>
              </a:rPr>
              <a:t>Clusters of data centers</a:t>
            </a:r>
          </a:p>
          <a:p>
            <a:pPr lvl="1">
              <a:lnSpc>
                <a:spcPct val="150000"/>
              </a:lnSpc>
            </a:pPr>
            <a:r>
              <a:rPr lang="en-US" sz="1600" dirty="0">
                <a:latin typeface="Abadi Extra Light" panose="020B0204020104020204" pitchFamily="34" charset="0"/>
              </a:rPr>
              <a:t>Isolated in their supplies from other AZ</a:t>
            </a:r>
          </a:p>
          <a:p>
            <a:pPr lvl="1">
              <a:lnSpc>
                <a:spcPct val="150000"/>
              </a:lnSpc>
            </a:pPr>
            <a:r>
              <a:rPr lang="en-US" sz="1600" dirty="0">
                <a:latin typeface="Abadi Extra Light" panose="020B0204020104020204" pitchFamily="34" charset="0"/>
              </a:rPr>
              <a:t>Isolated from failures in other Availability Zones </a:t>
            </a:r>
          </a:p>
          <a:p>
            <a:pPr lvl="1">
              <a:lnSpc>
                <a:spcPct val="150000"/>
              </a:lnSpc>
            </a:pPr>
            <a:r>
              <a:rPr lang="en-IN" sz="1600" dirty="0">
                <a:latin typeface="Abadi Extra Light" panose="020B0204020104020204" pitchFamily="34" charset="0"/>
              </a:rPr>
              <a:t>AZs with in a region are connected via private network</a:t>
            </a:r>
          </a:p>
          <a:p>
            <a:pPr lvl="1">
              <a:lnSpc>
                <a:spcPct val="150000"/>
              </a:lnSpc>
            </a:pPr>
            <a:endParaRPr lang="en-US" sz="1600" dirty="0">
              <a:latin typeface="Abadi Extra Light" panose="020B0204020104020204" pitchFamily="34" charset="0"/>
            </a:endParaRPr>
          </a:p>
          <a:p>
            <a:pPr lvl="1">
              <a:lnSpc>
                <a:spcPct val="150000"/>
              </a:lnSpc>
            </a:pPr>
            <a:endParaRPr lang="en-US" sz="1600" dirty="0">
              <a:latin typeface="Abadi Extra Light" panose="020B0204020104020204" pitchFamily="34" charset="0"/>
            </a:endParaRPr>
          </a:p>
          <a:p>
            <a:pPr>
              <a:lnSpc>
                <a:spcPct val="150000"/>
              </a:lnSpc>
            </a:pPr>
            <a:endParaRPr lang="en-US" sz="2000" dirty="0">
              <a:latin typeface="Abadi Extra Light" panose="020B0204020104020204" pitchFamily="34" charset="0"/>
            </a:endParaRPr>
          </a:p>
        </p:txBody>
      </p:sp>
      <p:pic>
        <p:nvPicPr>
          <p:cNvPr id="6" name="Picture 2" descr="Choosing Regions and Availability Zones - Amazon DocumentDB">
            <a:extLst>
              <a:ext uri="{FF2B5EF4-FFF2-40B4-BE49-F238E27FC236}">
                <a16:creationId xmlns:a16="http://schemas.microsoft.com/office/drawing/2014/main" id="{8A004F9C-F9A3-4C74-975F-5DD34F00A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7134" y="1167457"/>
            <a:ext cx="3837786" cy="24377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8B75A9D-4D42-4A86-A94A-D456AE90057D}"/>
              </a:ext>
            </a:extLst>
          </p:cNvPr>
          <p:cNvSpPr txBox="1"/>
          <p:nvPr/>
        </p:nvSpPr>
        <p:spPr>
          <a:xfrm>
            <a:off x="7157134" y="3961481"/>
            <a:ext cx="3837786" cy="1815882"/>
          </a:xfrm>
          <a:prstGeom prst="rect">
            <a:avLst/>
          </a:prstGeom>
          <a:solidFill>
            <a:schemeClr val="bg2"/>
          </a:solidFill>
          <a:ln>
            <a:solidFill>
              <a:schemeClr val="tx1"/>
            </a:solidFill>
          </a:ln>
        </p:spPr>
        <p:txBody>
          <a:bodyPr wrap="square" rtlCol="0">
            <a:spAutoFit/>
          </a:bodyPr>
          <a:lstStyle/>
          <a:p>
            <a:r>
              <a:rPr lang="en-IN" sz="1600" b="1" dirty="0">
                <a:latin typeface="Abadi Extra Light" panose="020B0204020104020204" pitchFamily="34" charset="0"/>
              </a:rPr>
              <a:t>Region: </a:t>
            </a:r>
          </a:p>
          <a:p>
            <a:pPr marL="742950" lvl="1" indent="-285750">
              <a:buFont typeface="Arial" panose="020B0604020202020204" pitchFamily="34" charset="0"/>
              <a:buChar char="•"/>
            </a:pPr>
            <a:r>
              <a:rPr lang="en-IN" sz="1600" dirty="0">
                <a:latin typeface="Abadi Extra Light" panose="020B0204020104020204" pitchFamily="34" charset="0"/>
              </a:rPr>
              <a:t>us-east-1</a:t>
            </a:r>
          </a:p>
          <a:p>
            <a:endParaRPr lang="en-IN" sz="1600" dirty="0">
              <a:latin typeface="Abadi Extra Light" panose="020B0204020104020204" pitchFamily="34" charset="0"/>
            </a:endParaRPr>
          </a:p>
          <a:p>
            <a:r>
              <a:rPr lang="en-IN" sz="1600" b="1" dirty="0">
                <a:latin typeface="Abadi Extra Light" panose="020B0204020104020204" pitchFamily="34" charset="0"/>
              </a:rPr>
              <a:t>Availability Zone: </a:t>
            </a:r>
          </a:p>
          <a:p>
            <a:pPr marL="742950" lvl="1" indent="-285750">
              <a:buFont typeface="Arial" panose="020B0604020202020204" pitchFamily="34" charset="0"/>
              <a:buChar char="•"/>
            </a:pPr>
            <a:r>
              <a:rPr lang="en-IN" sz="1600" dirty="0">
                <a:latin typeface="Abadi Extra Light" panose="020B0204020104020204" pitchFamily="34" charset="0"/>
              </a:rPr>
              <a:t>us-east-1a</a:t>
            </a:r>
          </a:p>
          <a:p>
            <a:pPr marL="742950" lvl="1" indent="-285750">
              <a:buFont typeface="Arial" panose="020B0604020202020204" pitchFamily="34" charset="0"/>
              <a:buChar char="•"/>
            </a:pPr>
            <a:r>
              <a:rPr lang="en-IN" sz="1600" dirty="0">
                <a:latin typeface="Abadi Extra Light" panose="020B0204020104020204" pitchFamily="34" charset="0"/>
              </a:rPr>
              <a:t>us-east-1b</a:t>
            </a:r>
          </a:p>
          <a:p>
            <a:pPr marL="742950" lvl="1" indent="-285750">
              <a:buFont typeface="Arial" panose="020B0604020202020204" pitchFamily="34" charset="0"/>
              <a:buChar char="•"/>
            </a:pPr>
            <a:r>
              <a:rPr lang="en-IN" sz="1600" dirty="0">
                <a:latin typeface="Abadi Extra Light" panose="020B0204020104020204" pitchFamily="34" charset="0"/>
              </a:rPr>
              <a:t>us-east-1c</a:t>
            </a:r>
          </a:p>
        </p:txBody>
      </p:sp>
    </p:spTree>
    <p:extLst>
      <p:ext uri="{BB962C8B-B14F-4D97-AF65-F5344CB8AC3E}">
        <p14:creationId xmlns:p14="http://schemas.microsoft.com/office/powerpoint/2010/main" val="2094337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Summary of the course</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1066800" y="1349952"/>
            <a:ext cx="9990667" cy="4618540"/>
          </a:xfrm>
          <a:ln>
            <a:noFill/>
          </a:ln>
        </p:spPr>
        <p:txBody>
          <a:bodyPr numCol="1">
            <a:normAutofit/>
          </a:bodyPr>
          <a:lstStyle/>
          <a:p>
            <a:pPr marL="0" indent="0" algn="just">
              <a:lnSpc>
                <a:spcPct val="200000"/>
              </a:lnSpc>
              <a:buNone/>
            </a:pPr>
            <a:r>
              <a:rPr lang="en-US" sz="1600" b="0" i="0" u="none" strike="noStrike" baseline="0" dirty="0">
                <a:latin typeface="Open Sans" panose="020B0606030504020204" pitchFamily="34" charset="0"/>
                <a:ea typeface="Open Sans" panose="020B0606030504020204" pitchFamily="34" charset="0"/>
                <a:cs typeface="Open Sans" panose="020B0606030504020204" pitchFamily="34" charset="0"/>
              </a:rPr>
              <a:t>This course </a:t>
            </a:r>
            <a:r>
              <a:rPr lang="en-US" sz="1600" b="0" i="0" u="sng" strike="noStrike" baseline="0" dirty="0">
                <a:latin typeface="Open Sans" panose="020B0606030504020204" pitchFamily="34" charset="0"/>
                <a:ea typeface="Open Sans" panose="020B0606030504020204" pitchFamily="34" charset="0"/>
                <a:cs typeface="Open Sans" panose="020B0606030504020204" pitchFamily="34" charset="0"/>
              </a:rPr>
              <a:t>covers the fundamentals of building IT infrastructure</a:t>
            </a:r>
            <a:r>
              <a:rPr lang="en-US" sz="1600" b="0" i="0" u="none" strike="noStrike" baseline="0" dirty="0">
                <a:latin typeface="Open Sans" panose="020B0606030504020204" pitchFamily="34" charset="0"/>
                <a:ea typeface="Open Sans" panose="020B0606030504020204" pitchFamily="34" charset="0"/>
                <a:cs typeface="Open Sans" panose="020B0606030504020204" pitchFamily="34" charset="0"/>
              </a:rPr>
              <a:t> on the AWS platform. Students learn how to optimize the AWS Cloud by understanding </a:t>
            </a:r>
            <a:r>
              <a:rPr lang="en-US" sz="1600" b="0" u="sng" strike="noStrike" baseline="0" dirty="0">
                <a:latin typeface="Open Sans" panose="020B0606030504020204" pitchFamily="34" charset="0"/>
                <a:ea typeface="Open Sans" panose="020B0606030504020204" pitchFamily="34" charset="0"/>
                <a:cs typeface="Open Sans" panose="020B0606030504020204" pitchFamily="34" charset="0"/>
              </a:rPr>
              <a:t>how AWS services fit into cloud-based solutions</a:t>
            </a:r>
            <a:r>
              <a:rPr lang="en-US" sz="1600" b="0" i="0" u="none" strike="noStrike" baseline="0" dirty="0">
                <a:latin typeface="Open Sans" panose="020B0606030504020204" pitchFamily="34" charset="0"/>
                <a:ea typeface="Open Sans" panose="020B0606030504020204" pitchFamily="34" charset="0"/>
                <a:cs typeface="Open Sans" panose="020B0606030504020204" pitchFamily="34" charset="0"/>
              </a:rPr>
              <a:t>. In addition, students explore </a:t>
            </a:r>
            <a:r>
              <a:rPr lang="en-US" sz="1600" b="0" i="0" u="sng" strike="noStrike" baseline="0" dirty="0">
                <a:latin typeface="Open Sans" panose="020B0606030504020204" pitchFamily="34" charset="0"/>
                <a:ea typeface="Open Sans" panose="020B0606030504020204" pitchFamily="34" charset="0"/>
                <a:cs typeface="Open Sans" panose="020B0606030504020204" pitchFamily="34" charset="0"/>
              </a:rPr>
              <a:t>AWS Cloud best practices</a:t>
            </a:r>
            <a:r>
              <a:rPr lang="en-US" sz="1600" b="0" i="0" u="none" strike="noStrike" baseline="0" dirty="0">
                <a:latin typeface="Open Sans" panose="020B0606030504020204" pitchFamily="34" charset="0"/>
                <a:ea typeface="Open Sans" panose="020B0606030504020204" pitchFamily="34" charset="0"/>
                <a:cs typeface="Open Sans" panose="020B0606030504020204" pitchFamily="34" charset="0"/>
              </a:rPr>
              <a:t> and design patterns for architecting optimal IT solutions on AWS and build a variety of infrastructures in guided, hands-on activities. The course also covers </a:t>
            </a:r>
            <a:r>
              <a:rPr lang="en-US" sz="1600" b="0" i="0" u="sng" strike="noStrike" baseline="0" dirty="0">
                <a:latin typeface="Open Sans" panose="020B0606030504020204" pitchFamily="34" charset="0"/>
                <a:ea typeface="Open Sans" panose="020B0606030504020204" pitchFamily="34" charset="0"/>
                <a:cs typeface="Open Sans" panose="020B0606030504020204" pitchFamily="34" charset="0"/>
              </a:rPr>
              <a:t>how to create fledgling architectures</a:t>
            </a:r>
            <a:r>
              <a:rPr lang="en-US" sz="1600" b="0" i="0" u="none" strike="noStrike" baseline="0" dirty="0">
                <a:latin typeface="Open Sans" panose="020B0606030504020204" pitchFamily="34" charset="0"/>
                <a:ea typeface="Open Sans" panose="020B0606030504020204" pitchFamily="34" charset="0"/>
                <a:cs typeface="Open Sans" panose="020B0606030504020204" pitchFamily="34" charset="0"/>
              </a:rPr>
              <a:t> and build them into </a:t>
            </a:r>
            <a:r>
              <a:rPr lang="en-US" sz="1600" b="0" i="0" u="sng" strike="noStrike" baseline="0" dirty="0">
                <a:latin typeface="Open Sans" panose="020B0606030504020204" pitchFamily="34" charset="0"/>
                <a:ea typeface="Open Sans" panose="020B0606030504020204" pitchFamily="34" charset="0"/>
                <a:cs typeface="Open Sans" panose="020B0606030504020204" pitchFamily="34" charset="0"/>
              </a:rPr>
              <a:t>robust and adaptive</a:t>
            </a:r>
            <a:r>
              <a:rPr lang="en-US" sz="1600" b="0" i="0" u="none" strike="noStrike" baseline="0" dirty="0">
                <a:latin typeface="Open Sans" panose="020B0606030504020204" pitchFamily="34" charset="0"/>
                <a:ea typeface="Open Sans" panose="020B0606030504020204" pitchFamily="34" charset="0"/>
                <a:cs typeface="Open Sans" panose="020B0606030504020204" pitchFamily="34" charset="0"/>
              </a:rPr>
              <a:t> solutions.</a:t>
            </a:r>
            <a:endParaRPr lang="en-IN" sz="1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90368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2"/>
            <a:ext cx="11239500" cy="892174"/>
          </a:xfrm>
        </p:spPr>
        <p:txBody>
          <a:bodyPr>
            <a:normAutofit/>
          </a:bodyPr>
          <a:lstStyle/>
          <a:p>
            <a:r>
              <a:rPr lang="en-IN" sz="4000" dirty="0">
                <a:solidFill>
                  <a:srgbClr val="0070C0"/>
                </a:solidFill>
                <a:latin typeface="Abadi" panose="020B0604020104020204" pitchFamily="34" charset="0"/>
              </a:rPr>
              <a:t>Accessing AWS </a:t>
            </a:r>
            <a:endParaRPr lang="en-US" sz="4000" dirty="0">
              <a:solidFill>
                <a:srgbClr val="0070C0"/>
              </a:solidFill>
              <a:latin typeface="Abadi" panose="020B0604020104020204" pitchFamily="34" charset="0"/>
            </a:endParaRPr>
          </a:p>
        </p:txBody>
      </p:sp>
      <p:sp>
        <p:nvSpPr>
          <p:cNvPr id="11" name="Content Placeholder 2">
            <a:extLst>
              <a:ext uri="{FF2B5EF4-FFF2-40B4-BE49-F238E27FC236}">
                <a16:creationId xmlns:a16="http://schemas.microsoft.com/office/drawing/2014/main" id="{D1CF0BA2-ECE4-45A6-BC56-929DF8441D56}"/>
              </a:ext>
            </a:extLst>
          </p:cNvPr>
          <p:cNvSpPr>
            <a:spLocks noGrp="1"/>
          </p:cNvSpPr>
          <p:nvPr>
            <p:ph idx="1"/>
          </p:nvPr>
        </p:nvSpPr>
        <p:spPr>
          <a:xfrm>
            <a:off x="657224" y="1171576"/>
            <a:ext cx="10839451" cy="5095874"/>
          </a:xfrm>
        </p:spPr>
        <p:txBody>
          <a:bodyPr>
            <a:normAutofit/>
          </a:bodyPr>
          <a:lstStyle/>
          <a:p>
            <a:pPr>
              <a:lnSpc>
                <a:spcPct val="150000"/>
              </a:lnSpc>
            </a:pPr>
            <a:r>
              <a:rPr lang="en-IN" sz="2400" dirty="0">
                <a:latin typeface="Abadi Extra Light" panose="020B0204020104020204" pitchFamily="34" charset="0"/>
              </a:rPr>
              <a:t>AWS Management Console </a:t>
            </a:r>
          </a:p>
          <a:p>
            <a:pPr lvl="1">
              <a:lnSpc>
                <a:spcPct val="150000"/>
              </a:lnSpc>
            </a:pPr>
            <a:r>
              <a:rPr lang="en-IN" sz="1800" dirty="0">
                <a:latin typeface="Abadi Extra Light" panose="020B0204020104020204" pitchFamily="34" charset="0"/>
              </a:rPr>
              <a:t>GUI method via browser</a:t>
            </a:r>
          </a:p>
          <a:p>
            <a:pPr lvl="1">
              <a:lnSpc>
                <a:spcPct val="150000"/>
              </a:lnSpc>
            </a:pPr>
            <a:r>
              <a:rPr lang="en-IN" sz="1800" dirty="0">
                <a:latin typeface="Abadi Extra Light" panose="020B0204020104020204" pitchFamily="34" charset="0"/>
              </a:rPr>
              <a:t>Username &amp; password</a:t>
            </a:r>
          </a:p>
          <a:p>
            <a:pPr>
              <a:lnSpc>
                <a:spcPct val="150000"/>
              </a:lnSpc>
            </a:pPr>
            <a:r>
              <a:rPr lang="en-IN" sz="2400" dirty="0">
                <a:latin typeface="Abadi Extra Light" panose="020B0204020104020204" pitchFamily="34" charset="0"/>
              </a:rPr>
              <a:t>AWS CLI </a:t>
            </a:r>
          </a:p>
          <a:p>
            <a:pPr lvl="1">
              <a:lnSpc>
                <a:spcPct val="150000"/>
              </a:lnSpc>
            </a:pPr>
            <a:r>
              <a:rPr lang="en-IN" sz="1800" dirty="0">
                <a:latin typeface="Abadi Extra Light" panose="020B0204020104020204" pitchFamily="34" charset="0"/>
              </a:rPr>
              <a:t>Install easily on your laptop / (or use </a:t>
            </a:r>
            <a:r>
              <a:rPr lang="en-IN" sz="1800" b="1" dirty="0">
                <a:latin typeface="Abadi Extra Light" panose="020B0204020104020204" pitchFamily="34" charset="0"/>
              </a:rPr>
              <a:t>AWS CloudShell</a:t>
            </a:r>
            <a:r>
              <a:rPr lang="en-IN" sz="1800" dirty="0">
                <a:latin typeface="Abadi Extra Light" panose="020B0204020104020204" pitchFamily="34" charset="0"/>
              </a:rPr>
              <a:t>)</a:t>
            </a:r>
          </a:p>
          <a:p>
            <a:pPr lvl="1">
              <a:lnSpc>
                <a:spcPct val="150000"/>
              </a:lnSpc>
            </a:pPr>
            <a:r>
              <a:rPr lang="en-IN" sz="1800" dirty="0">
                <a:latin typeface="Abadi Extra Light" panose="020B0204020104020204" pitchFamily="34" charset="0"/>
              </a:rPr>
              <a:t>Access Key ID &amp; Secret Access Key</a:t>
            </a:r>
          </a:p>
          <a:p>
            <a:pPr>
              <a:lnSpc>
                <a:spcPct val="150000"/>
              </a:lnSpc>
            </a:pPr>
            <a:r>
              <a:rPr lang="en-IN" sz="2400" dirty="0">
                <a:latin typeface="Abadi Extra Light" panose="020B0204020104020204" pitchFamily="34" charset="0"/>
              </a:rPr>
              <a:t>AWS SDK </a:t>
            </a:r>
          </a:p>
          <a:p>
            <a:pPr lvl="1">
              <a:lnSpc>
                <a:spcPct val="150000"/>
              </a:lnSpc>
            </a:pPr>
            <a:r>
              <a:rPr lang="en-IN" sz="1800" dirty="0">
                <a:latin typeface="Abadi Extra Light" panose="020B0204020104020204" pitchFamily="34" charset="0"/>
              </a:rPr>
              <a:t>Many programming languages are supported</a:t>
            </a:r>
          </a:p>
          <a:p>
            <a:pPr lvl="1">
              <a:lnSpc>
                <a:spcPct val="150000"/>
              </a:lnSpc>
            </a:pPr>
            <a:r>
              <a:rPr lang="en-IN" sz="1800" dirty="0">
                <a:latin typeface="Abadi Extra Light" panose="020B0204020104020204" pitchFamily="34" charset="0"/>
              </a:rPr>
              <a:t>Access Key ID &amp; Secret Access Key</a:t>
            </a:r>
            <a:endParaRPr lang="en-US" sz="1800" dirty="0">
              <a:latin typeface="Abadi Extra Light" panose="020B0204020104020204" pitchFamily="34" charset="0"/>
            </a:endParaRPr>
          </a:p>
        </p:txBody>
      </p:sp>
    </p:spTree>
    <p:extLst>
      <p:ext uri="{BB962C8B-B14F-4D97-AF65-F5344CB8AC3E}">
        <p14:creationId xmlns:p14="http://schemas.microsoft.com/office/powerpoint/2010/main" val="3845455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2"/>
            <a:ext cx="11239500" cy="892174"/>
          </a:xfrm>
        </p:spPr>
        <p:txBody>
          <a:bodyPr>
            <a:normAutofit/>
          </a:bodyPr>
          <a:lstStyle/>
          <a:p>
            <a:r>
              <a:rPr lang="en-IN" sz="4000" dirty="0">
                <a:solidFill>
                  <a:srgbClr val="0070C0"/>
                </a:solidFill>
                <a:latin typeface="Abadi" panose="020B0604020104020204" pitchFamily="34" charset="0"/>
              </a:rPr>
              <a:t>Scope of an AWS Service/Resource </a:t>
            </a:r>
            <a:endParaRPr lang="en-US" sz="4000" dirty="0">
              <a:solidFill>
                <a:srgbClr val="0070C0"/>
              </a:solidFill>
              <a:latin typeface="Abadi" panose="020B0604020104020204" pitchFamily="34" charset="0"/>
            </a:endParaRPr>
          </a:p>
        </p:txBody>
      </p:sp>
      <p:sp>
        <p:nvSpPr>
          <p:cNvPr id="11" name="Content Placeholder 2">
            <a:extLst>
              <a:ext uri="{FF2B5EF4-FFF2-40B4-BE49-F238E27FC236}">
                <a16:creationId xmlns:a16="http://schemas.microsoft.com/office/drawing/2014/main" id="{D1CF0BA2-ECE4-45A6-BC56-929DF8441D56}"/>
              </a:ext>
            </a:extLst>
          </p:cNvPr>
          <p:cNvSpPr>
            <a:spLocks noGrp="1"/>
          </p:cNvSpPr>
          <p:nvPr>
            <p:ph idx="1"/>
          </p:nvPr>
        </p:nvSpPr>
        <p:spPr>
          <a:xfrm>
            <a:off x="657224" y="1171576"/>
            <a:ext cx="10839451" cy="5095874"/>
          </a:xfrm>
        </p:spPr>
        <p:txBody>
          <a:bodyPr>
            <a:normAutofit/>
          </a:bodyPr>
          <a:lstStyle/>
          <a:p>
            <a:pPr>
              <a:lnSpc>
                <a:spcPct val="150000"/>
              </a:lnSpc>
            </a:pPr>
            <a:r>
              <a:rPr lang="en-IN" sz="2400" dirty="0">
                <a:latin typeface="Abadi Extra Light" panose="020B0204020104020204" pitchFamily="34" charset="0"/>
              </a:rPr>
              <a:t>Global</a:t>
            </a:r>
          </a:p>
          <a:p>
            <a:pPr lvl="1">
              <a:lnSpc>
                <a:spcPct val="150000"/>
              </a:lnSpc>
            </a:pPr>
            <a:r>
              <a:rPr lang="en-IN" sz="1800" dirty="0">
                <a:latin typeface="Abadi Extra Light" panose="020B0204020104020204" pitchFamily="34" charset="0"/>
              </a:rPr>
              <a:t>Route53, IAM, CloudFront</a:t>
            </a:r>
          </a:p>
          <a:p>
            <a:pPr>
              <a:lnSpc>
                <a:spcPct val="150000"/>
              </a:lnSpc>
            </a:pPr>
            <a:r>
              <a:rPr lang="en-IN" sz="2400" dirty="0">
                <a:latin typeface="Abadi Extra Light" panose="020B0204020104020204" pitchFamily="34" charset="0"/>
              </a:rPr>
              <a:t>Regional </a:t>
            </a:r>
          </a:p>
          <a:p>
            <a:pPr lvl="1">
              <a:lnSpc>
                <a:spcPct val="150000"/>
              </a:lnSpc>
            </a:pPr>
            <a:r>
              <a:rPr lang="en-IN" sz="1800" dirty="0">
                <a:latin typeface="Abadi Extra Light" panose="020B0204020104020204" pitchFamily="34" charset="0"/>
              </a:rPr>
              <a:t>VPC, EFS, Load Balancer, DynamoDB, S3 </a:t>
            </a:r>
          </a:p>
          <a:p>
            <a:pPr>
              <a:lnSpc>
                <a:spcPct val="150000"/>
              </a:lnSpc>
            </a:pPr>
            <a:r>
              <a:rPr lang="en-IN" sz="2400" dirty="0">
                <a:latin typeface="Abadi Extra Light" panose="020B0204020104020204" pitchFamily="34" charset="0"/>
              </a:rPr>
              <a:t>AZ based</a:t>
            </a:r>
          </a:p>
          <a:p>
            <a:pPr lvl="1">
              <a:lnSpc>
                <a:spcPct val="150000"/>
              </a:lnSpc>
            </a:pPr>
            <a:r>
              <a:rPr lang="en-IN" sz="1800" dirty="0">
                <a:latin typeface="Abadi Extra Light" panose="020B0204020104020204" pitchFamily="34" charset="0"/>
              </a:rPr>
              <a:t>Subnet, EC2, EBS, NAT Gateway, ENI  </a:t>
            </a:r>
            <a:endParaRPr lang="en-US" sz="1800" dirty="0">
              <a:latin typeface="Abadi Extra Light" panose="020B0204020104020204" pitchFamily="34" charset="0"/>
            </a:endParaRPr>
          </a:p>
        </p:txBody>
      </p:sp>
    </p:spTree>
    <p:extLst>
      <p:ext uri="{BB962C8B-B14F-4D97-AF65-F5344CB8AC3E}">
        <p14:creationId xmlns:p14="http://schemas.microsoft.com/office/powerpoint/2010/main" val="365833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2"/>
            <a:ext cx="11239500" cy="892174"/>
          </a:xfrm>
        </p:spPr>
        <p:txBody>
          <a:bodyPr>
            <a:normAutofit/>
          </a:bodyPr>
          <a:lstStyle/>
          <a:p>
            <a:r>
              <a:rPr lang="en-IN" sz="4000" dirty="0">
                <a:solidFill>
                  <a:srgbClr val="0070C0"/>
                </a:solidFill>
                <a:latin typeface="Abadi" panose="020B0604020104020204" pitchFamily="34" charset="0"/>
              </a:rPr>
              <a:t>Data Transfer Considerations </a:t>
            </a:r>
            <a:endParaRPr lang="en-US" sz="4000" dirty="0">
              <a:solidFill>
                <a:srgbClr val="0070C0"/>
              </a:solidFill>
              <a:latin typeface="Abadi" panose="020B0604020104020204" pitchFamily="34" charset="0"/>
            </a:endParaRPr>
          </a:p>
        </p:txBody>
      </p:sp>
      <p:sp>
        <p:nvSpPr>
          <p:cNvPr id="11" name="Content Placeholder 2">
            <a:extLst>
              <a:ext uri="{FF2B5EF4-FFF2-40B4-BE49-F238E27FC236}">
                <a16:creationId xmlns:a16="http://schemas.microsoft.com/office/drawing/2014/main" id="{D1CF0BA2-ECE4-45A6-BC56-929DF8441D56}"/>
              </a:ext>
            </a:extLst>
          </p:cNvPr>
          <p:cNvSpPr>
            <a:spLocks noGrp="1"/>
          </p:cNvSpPr>
          <p:nvPr>
            <p:ph idx="1"/>
          </p:nvPr>
        </p:nvSpPr>
        <p:spPr>
          <a:xfrm>
            <a:off x="657224" y="1171576"/>
            <a:ext cx="10839451" cy="4695824"/>
          </a:xfrm>
        </p:spPr>
        <p:txBody>
          <a:bodyPr>
            <a:normAutofit/>
          </a:bodyPr>
          <a:lstStyle/>
          <a:p>
            <a:pPr>
              <a:lnSpc>
                <a:spcPct val="150000"/>
              </a:lnSpc>
            </a:pPr>
            <a:r>
              <a:rPr lang="en-IN" sz="2000" dirty="0">
                <a:latin typeface="Abadi Extra Light" panose="020B0204020104020204" pitchFamily="34" charset="0"/>
              </a:rPr>
              <a:t>Data </a:t>
            </a:r>
            <a:r>
              <a:rPr lang="en-IN" sz="2000" b="1" dirty="0">
                <a:latin typeface="Abadi Extra Light" panose="020B0204020104020204" pitchFamily="34" charset="0"/>
              </a:rPr>
              <a:t>IN</a:t>
            </a:r>
            <a:r>
              <a:rPr lang="en-IN" sz="2000" dirty="0">
                <a:latin typeface="Abadi Extra Light" panose="020B0204020104020204" pitchFamily="34" charset="0"/>
              </a:rPr>
              <a:t> to AWS is </a:t>
            </a:r>
            <a:r>
              <a:rPr lang="en-IN" sz="2000" b="1" dirty="0">
                <a:latin typeface="Abadi Extra Light" panose="020B0204020104020204" pitchFamily="34" charset="0"/>
              </a:rPr>
              <a:t>FREE</a:t>
            </a:r>
            <a:r>
              <a:rPr lang="en-IN" sz="2000" dirty="0">
                <a:latin typeface="Abadi Extra Light" panose="020B0204020104020204" pitchFamily="34" charset="0"/>
              </a:rPr>
              <a:t>. </a:t>
            </a:r>
          </a:p>
          <a:p>
            <a:pPr>
              <a:lnSpc>
                <a:spcPct val="150000"/>
              </a:lnSpc>
            </a:pPr>
            <a:r>
              <a:rPr lang="en-IN" sz="2000" dirty="0">
                <a:latin typeface="Abadi Extra Light" panose="020B0204020104020204" pitchFamily="34" charset="0"/>
              </a:rPr>
              <a:t>Data </a:t>
            </a:r>
            <a:r>
              <a:rPr lang="en-IN" sz="2000" b="1" dirty="0">
                <a:latin typeface="Abadi Extra Light" panose="020B0204020104020204" pitchFamily="34" charset="0"/>
              </a:rPr>
              <a:t>OUT</a:t>
            </a:r>
            <a:r>
              <a:rPr lang="en-IN" sz="2000" dirty="0">
                <a:latin typeface="Abadi Extra Light" panose="020B0204020104020204" pitchFamily="34" charset="0"/>
              </a:rPr>
              <a:t> of AWS is </a:t>
            </a:r>
            <a:r>
              <a:rPr lang="en-IN" sz="2000" b="1" dirty="0">
                <a:latin typeface="Abadi Extra Light" panose="020B0204020104020204" pitchFamily="34" charset="0"/>
              </a:rPr>
              <a:t>charged</a:t>
            </a:r>
            <a:r>
              <a:rPr lang="en-IN" sz="2000" dirty="0">
                <a:latin typeface="Abadi Extra Light" panose="020B0204020104020204" pitchFamily="34" charset="0"/>
              </a:rPr>
              <a:t>. </a:t>
            </a:r>
          </a:p>
          <a:p>
            <a:pPr marL="0" indent="0">
              <a:lnSpc>
                <a:spcPct val="150000"/>
              </a:lnSpc>
              <a:buNone/>
            </a:pPr>
            <a:endParaRPr lang="en-IN" sz="2000" dirty="0">
              <a:latin typeface="Abadi Extra Light" panose="020B0204020104020204" pitchFamily="34" charset="0"/>
            </a:endParaRPr>
          </a:p>
          <a:p>
            <a:pPr marL="0" indent="0">
              <a:lnSpc>
                <a:spcPct val="150000"/>
              </a:lnSpc>
              <a:buNone/>
            </a:pPr>
            <a:r>
              <a:rPr lang="en-IN" sz="2000" dirty="0">
                <a:latin typeface="Abadi Extra Light" panose="020B0204020104020204" pitchFamily="34" charset="0"/>
              </a:rPr>
              <a:t>The complexity of </a:t>
            </a:r>
            <a:r>
              <a:rPr lang="en-IN" sz="2000" b="1" dirty="0">
                <a:latin typeface="Abadi Extra Light" panose="020B0204020104020204" pitchFamily="34" charset="0"/>
              </a:rPr>
              <a:t>Pricing on Cloud </a:t>
            </a:r>
            <a:r>
              <a:rPr lang="en-IN" sz="2000" dirty="0">
                <a:latin typeface="Abadi Extra Light" panose="020B0204020104020204" pitchFamily="34" charset="0"/>
              </a:rPr>
              <a:t>depends on the type of service under consideration. </a:t>
            </a:r>
          </a:p>
          <a:p>
            <a:pPr marL="0" indent="0">
              <a:lnSpc>
                <a:spcPct val="150000"/>
              </a:lnSpc>
              <a:buNone/>
            </a:pPr>
            <a:endParaRPr lang="en-IN" sz="2000" dirty="0">
              <a:latin typeface="Abadi Extra Light" panose="020B0204020104020204" pitchFamily="34" charset="0"/>
            </a:endParaRPr>
          </a:p>
          <a:p>
            <a:pPr marL="0" indent="0">
              <a:lnSpc>
                <a:spcPct val="150000"/>
              </a:lnSpc>
              <a:buNone/>
            </a:pPr>
            <a:endParaRPr lang="en-IN" sz="2000" dirty="0">
              <a:latin typeface="Abadi Extra Light" panose="020B0204020104020204" pitchFamily="34" charset="0"/>
            </a:endParaRPr>
          </a:p>
          <a:p>
            <a:pPr marL="0" indent="0">
              <a:lnSpc>
                <a:spcPct val="150000"/>
              </a:lnSpc>
              <a:buNone/>
            </a:pPr>
            <a:endParaRPr lang="en-IN" sz="2000" dirty="0">
              <a:latin typeface="Abadi Extra Light" panose="020B0204020104020204" pitchFamily="34" charset="0"/>
            </a:endParaRPr>
          </a:p>
          <a:p>
            <a:pPr marL="0" indent="0">
              <a:lnSpc>
                <a:spcPct val="150000"/>
              </a:lnSpc>
              <a:buNone/>
            </a:pPr>
            <a:r>
              <a:rPr lang="en-IN" sz="2000" dirty="0">
                <a:latin typeface="Abadi Extra Light" panose="020B0204020104020204" pitchFamily="34" charset="0"/>
              </a:rPr>
              <a:t>You need to </a:t>
            </a:r>
            <a:r>
              <a:rPr lang="en-IN" sz="2000" b="1" dirty="0">
                <a:latin typeface="Abadi Extra Light" panose="020B0204020104020204" pitchFamily="34" charset="0"/>
              </a:rPr>
              <a:t>understand all the factors </a:t>
            </a:r>
            <a:r>
              <a:rPr lang="en-IN" sz="2000" dirty="0">
                <a:latin typeface="Abadi Extra Light" panose="020B0204020104020204" pitchFamily="34" charset="0"/>
              </a:rPr>
              <a:t>around the pricing of a particular service. </a:t>
            </a:r>
          </a:p>
          <a:p>
            <a:pPr marL="0" indent="0">
              <a:lnSpc>
                <a:spcPct val="150000"/>
              </a:lnSpc>
              <a:buNone/>
            </a:pPr>
            <a:endParaRPr lang="en-US" sz="1600" dirty="0">
              <a:latin typeface="Abadi Extra Light" panose="020B0204020104020204" pitchFamily="34" charset="0"/>
            </a:endParaRPr>
          </a:p>
        </p:txBody>
      </p:sp>
      <p:grpSp>
        <p:nvGrpSpPr>
          <p:cNvPr id="4" name="Group 3">
            <a:extLst>
              <a:ext uri="{FF2B5EF4-FFF2-40B4-BE49-F238E27FC236}">
                <a16:creationId xmlns:a16="http://schemas.microsoft.com/office/drawing/2014/main" id="{A8AD06CD-B11C-4C21-A11F-C2BD1EE74264}"/>
              </a:ext>
            </a:extLst>
          </p:cNvPr>
          <p:cNvGrpSpPr/>
          <p:nvPr/>
        </p:nvGrpSpPr>
        <p:grpSpPr>
          <a:xfrm>
            <a:off x="1450369" y="3783568"/>
            <a:ext cx="8817580" cy="1148243"/>
            <a:chOff x="1450369" y="3783568"/>
            <a:chExt cx="8817580" cy="1148243"/>
          </a:xfrm>
        </p:grpSpPr>
        <p:sp>
          <p:nvSpPr>
            <p:cNvPr id="3" name="Arrow: Up-Down 2">
              <a:extLst>
                <a:ext uri="{FF2B5EF4-FFF2-40B4-BE49-F238E27FC236}">
                  <a16:creationId xmlns:a16="http://schemas.microsoft.com/office/drawing/2014/main" id="{0D1BB750-477B-4B0D-B7E5-E898182DA6B0}"/>
                </a:ext>
              </a:extLst>
            </p:cNvPr>
            <p:cNvSpPr/>
            <p:nvPr/>
          </p:nvSpPr>
          <p:spPr>
            <a:xfrm rot="5400000">
              <a:off x="5719762" y="-68261"/>
              <a:ext cx="285750" cy="881062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A1F01C42-CEA1-4F93-BF0F-FCC29C486048}"/>
                </a:ext>
              </a:extLst>
            </p:cNvPr>
            <p:cNvSpPr txBox="1"/>
            <p:nvPr/>
          </p:nvSpPr>
          <p:spPr>
            <a:xfrm>
              <a:off x="5267506" y="3783568"/>
              <a:ext cx="1059906" cy="369332"/>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pPr algn="ctr"/>
              <a:r>
                <a:rPr lang="en-IN" dirty="0">
                  <a:latin typeface="Open Sans" panose="020B0606030504020204" pitchFamily="34" charset="0"/>
                  <a:ea typeface="Open Sans" panose="020B0606030504020204" pitchFamily="34" charset="0"/>
                  <a:cs typeface="Open Sans" panose="020B0606030504020204" pitchFamily="34" charset="0"/>
                </a:rPr>
                <a:t>Services</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7A37C715-815F-43B0-8739-C4E9CC02953D}"/>
                </a:ext>
              </a:extLst>
            </p:cNvPr>
            <p:cNvSpPr txBox="1"/>
            <p:nvPr/>
          </p:nvSpPr>
          <p:spPr>
            <a:xfrm>
              <a:off x="5341245" y="4562479"/>
              <a:ext cx="912430" cy="369332"/>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pPr algn="ctr"/>
              <a:r>
                <a:rPr lang="en-IN" dirty="0">
                  <a:latin typeface="Open Sans" panose="020B0606030504020204" pitchFamily="34" charset="0"/>
                  <a:ea typeface="Open Sans" panose="020B0606030504020204" pitchFamily="34" charset="0"/>
                  <a:cs typeface="Open Sans" panose="020B0606030504020204" pitchFamily="34" charset="0"/>
                </a:rPr>
                <a:t>Pricing</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7015339B-D97B-4573-A1A2-644ECCB99777}"/>
                </a:ext>
              </a:extLst>
            </p:cNvPr>
            <p:cNvSpPr txBox="1"/>
            <p:nvPr/>
          </p:nvSpPr>
          <p:spPr>
            <a:xfrm>
              <a:off x="9032438" y="3783568"/>
              <a:ext cx="1188146" cy="369332"/>
            </a:xfrm>
            <a:prstGeom prst="rect">
              <a:avLst/>
            </a:prstGeom>
            <a:noFill/>
          </p:spPr>
          <p:txBody>
            <a:bodyPr wrap="none" rtlCol="0">
              <a:spAutoFit/>
            </a:bodyPr>
            <a:lstStyle/>
            <a:p>
              <a:pPr algn="ctr"/>
              <a:r>
                <a:rPr lang="en-IN" dirty="0">
                  <a:latin typeface="Open Sans" panose="020B0606030504020204" pitchFamily="34" charset="0"/>
                  <a:ea typeface="Open Sans" panose="020B0606030504020204" pitchFamily="34" charset="0"/>
                  <a:cs typeface="Open Sans" panose="020B0606030504020204" pitchFamily="34" charset="0"/>
                </a:rPr>
                <a:t>Managed</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D52F1BB8-A5BA-4101-90A9-BE2EBD2B259E}"/>
                </a:ext>
              </a:extLst>
            </p:cNvPr>
            <p:cNvSpPr txBox="1"/>
            <p:nvPr/>
          </p:nvSpPr>
          <p:spPr>
            <a:xfrm>
              <a:off x="1450369" y="3783568"/>
              <a:ext cx="1503938" cy="369332"/>
            </a:xfrm>
            <a:prstGeom prst="rect">
              <a:avLst/>
            </a:prstGeom>
            <a:noFill/>
          </p:spPr>
          <p:txBody>
            <a:bodyPr wrap="none" rtlCol="0">
              <a:spAutoFit/>
            </a:bodyPr>
            <a:lstStyle/>
            <a:p>
              <a:pPr algn="ctr"/>
              <a:r>
                <a:rPr lang="en-IN" dirty="0">
                  <a:latin typeface="Open Sans" panose="020B0606030504020204" pitchFamily="34" charset="0"/>
                  <a:ea typeface="Open Sans" panose="020B0606030504020204" pitchFamily="34" charset="0"/>
                  <a:cs typeface="Open Sans" panose="020B0606030504020204" pitchFamily="34" charset="0"/>
                </a:rPr>
                <a:t>Unmanaged</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AF485EA6-2DAB-4375-B898-2DF63DEE3D59}"/>
                </a:ext>
              </a:extLst>
            </p:cNvPr>
            <p:cNvSpPr txBox="1"/>
            <p:nvPr/>
          </p:nvSpPr>
          <p:spPr>
            <a:xfrm>
              <a:off x="1637825" y="4521203"/>
              <a:ext cx="1129028" cy="369332"/>
            </a:xfrm>
            <a:prstGeom prst="rect">
              <a:avLst/>
            </a:prstGeom>
            <a:noFill/>
          </p:spPr>
          <p:txBody>
            <a:bodyPr wrap="none" rtlCol="0">
              <a:spAutoFit/>
            </a:bodyPr>
            <a:lstStyle/>
            <a:p>
              <a:pPr algn="ctr"/>
              <a:r>
                <a:rPr lang="en-IN" dirty="0">
                  <a:latin typeface="Open Sans" panose="020B0606030504020204" pitchFamily="34" charset="0"/>
                  <a:ea typeface="Open Sans" panose="020B0606030504020204" pitchFamily="34" charset="0"/>
                  <a:cs typeface="Open Sans" panose="020B0606030504020204" pitchFamily="34" charset="0"/>
                </a:rPr>
                <a:t>Complex</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25EEA8C2-C7F9-4083-A64D-617A3BEDB167}"/>
                </a:ext>
              </a:extLst>
            </p:cNvPr>
            <p:cNvSpPr txBox="1"/>
            <p:nvPr/>
          </p:nvSpPr>
          <p:spPr>
            <a:xfrm>
              <a:off x="9170296" y="4521203"/>
              <a:ext cx="912430" cy="369332"/>
            </a:xfrm>
            <a:prstGeom prst="rect">
              <a:avLst/>
            </a:prstGeom>
            <a:noFill/>
          </p:spPr>
          <p:txBody>
            <a:bodyPr wrap="none" rtlCol="0">
              <a:spAutoFit/>
            </a:bodyPr>
            <a:lstStyle/>
            <a:p>
              <a:pPr algn="ctr"/>
              <a:r>
                <a:rPr lang="en-IN" dirty="0">
                  <a:latin typeface="Open Sans" panose="020B0606030504020204" pitchFamily="34" charset="0"/>
                  <a:ea typeface="Open Sans" panose="020B0606030504020204" pitchFamily="34" charset="0"/>
                  <a:cs typeface="Open Sans" panose="020B0606030504020204" pitchFamily="34" charset="0"/>
                </a:rPr>
                <a:t>Simple</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2593648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2"/>
            <a:ext cx="11239500" cy="892174"/>
          </a:xfrm>
        </p:spPr>
        <p:txBody>
          <a:bodyPr>
            <a:normAutofit/>
          </a:bodyPr>
          <a:lstStyle/>
          <a:p>
            <a:r>
              <a:rPr lang="en-IN" sz="4000" dirty="0">
                <a:solidFill>
                  <a:srgbClr val="0070C0"/>
                </a:solidFill>
                <a:latin typeface="Abadi" panose="020B0604020104020204" pitchFamily="34" charset="0"/>
              </a:rPr>
              <a:t>Ensuring HA for an application</a:t>
            </a:r>
            <a:endParaRPr lang="en-US" sz="4000" dirty="0">
              <a:solidFill>
                <a:srgbClr val="0070C0"/>
              </a:solidFill>
              <a:latin typeface="Abadi" panose="020B0604020104020204" pitchFamily="34" charset="0"/>
            </a:endParaRPr>
          </a:p>
        </p:txBody>
      </p:sp>
    </p:spTree>
    <p:extLst>
      <p:ext uri="{BB962C8B-B14F-4D97-AF65-F5344CB8AC3E}">
        <p14:creationId xmlns:p14="http://schemas.microsoft.com/office/powerpoint/2010/main" val="2961464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2"/>
            <a:ext cx="11239500" cy="892174"/>
          </a:xfrm>
        </p:spPr>
        <p:txBody>
          <a:bodyPr>
            <a:normAutofit/>
          </a:bodyPr>
          <a:lstStyle/>
          <a:p>
            <a:r>
              <a:rPr lang="en-IN" sz="4000" dirty="0">
                <a:solidFill>
                  <a:srgbClr val="0070C0"/>
                </a:solidFill>
                <a:latin typeface="Abadi" panose="020B0604020104020204" pitchFamily="34" charset="0"/>
              </a:rPr>
              <a:t>Ensuring HA for an application</a:t>
            </a:r>
            <a:endParaRPr lang="en-US" sz="4000" dirty="0">
              <a:solidFill>
                <a:srgbClr val="0070C0"/>
              </a:solidFill>
              <a:latin typeface="Abadi" panose="020B0604020104020204" pitchFamily="34" charset="0"/>
            </a:endParaRPr>
          </a:p>
        </p:txBody>
      </p:sp>
      <p:sp>
        <p:nvSpPr>
          <p:cNvPr id="11" name="Content Placeholder 2">
            <a:extLst>
              <a:ext uri="{FF2B5EF4-FFF2-40B4-BE49-F238E27FC236}">
                <a16:creationId xmlns:a16="http://schemas.microsoft.com/office/drawing/2014/main" id="{D1CF0BA2-ECE4-45A6-BC56-929DF8441D56}"/>
              </a:ext>
            </a:extLst>
          </p:cNvPr>
          <p:cNvSpPr>
            <a:spLocks noGrp="1"/>
          </p:cNvSpPr>
          <p:nvPr>
            <p:ph idx="1"/>
          </p:nvPr>
        </p:nvSpPr>
        <p:spPr>
          <a:xfrm>
            <a:off x="657224" y="1171576"/>
            <a:ext cx="10839451" cy="5095874"/>
          </a:xfrm>
        </p:spPr>
        <p:txBody>
          <a:bodyPr>
            <a:normAutofit/>
          </a:bodyPr>
          <a:lstStyle/>
          <a:p>
            <a:pPr>
              <a:lnSpc>
                <a:spcPct val="150000"/>
              </a:lnSpc>
            </a:pPr>
            <a:r>
              <a:rPr lang="en-IN" sz="2400" dirty="0">
                <a:latin typeface="Abadi Extra Light" panose="020B0204020104020204" pitchFamily="34" charset="0"/>
              </a:rPr>
              <a:t>Any infrastructure component must be located in </a:t>
            </a:r>
            <a:r>
              <a:rPr lang="en-IN" sz="2400" b="1" u="sng" dirty="0">
                <a:latin typeface="Abadi Extra Light" panose="020B0204020104020204" pitchFamily="34" charset="0"/>
              </a:rPr>
              <a:t>at least 2 AZs</a:t>
            </a:r>
          </a:p>
          <a:p>
            <a:pPr lvl="1">
              <a:lnSpc>
                <a:spcPct val="150000"/>
              </a:lnSpc>
            </a:pPr>
            <a:r>
              <a:rPr lang="en-IN" sz="2000" dirty="0">
                <a:latin typeface="Abadi Extra Light" panose="020B0204020104020204" pitchFamily="34" charset="0"/>
              </a:rPr>
              <a:t>Few AWS services do this automatically, for others you need to architect it</a:t>
            </a:r>
          </a:p>
          <a:p>
            <a:pPr>
              <a:lnSpc>
                <a:spcPct val="150000"/>
              </a:lnSpc>
            </a:pPr>
            <a:endParaRPr lang="en-IN" sz="2400" dirty="0">
              <a:latin typeface="Abadi Extra Light" panose="020B0204020104020204" pitchFamily="34" charset="0"/>
            </a:endParaRPr>
          </a:p>
          <a:p>
            <a:pPr>
              <a:lnSpc>
                <a:spcPct val="150000"/>
              </a:lnSpc>
            </a:pPr>
            <a:r>
              <a:rPr lang="en-IN" sz="2400" dirty="0">
                <a:latin typeface="Abadi Extra Light" panose="020B0204020104020204" pitchFamily="34" charset="0"/>
              </a:rPr>
              <a:t>For even higher Service Availability, </a:t>
            </a:r>
            <a:r>
              <a:rPr lang="en-IN" sz="2400" b="1" dirty="0">
                <a:latin typeface="Abadi Extra Light" panose="020B0204020104020204" pitchFamily="34" charset="0"/>
              </a:rPr>
              <a:t>deploy in 2 regions (2 AZs in each region)</a:t>
            </a:r>
          </a:p>
          <a:p>
            <a:pPr>
              <a:lnSpc>
                <a:spcPct val="150000"/>
              </a:lnSpc>
            </a:pPr>
            <a:endParaRPr lang="en-IN" sz="2400" dirty="0">
              <a:latin typeface="Abadi Extra Light" panose="020B0204020104020204" pitchFamily="34" charset="0"/>
            </a:endParaRPr>
          </a:p>
          <a:p>
            <a:pPr marL="0" indent="0">
              <a:lnSpc>
                <a:spcPct val="150000"/>
              </a:lnSpc>
              <a:buNone/>
            </a:pPr>
            <a:endParaRPr lang="en-US" sz="1800" dirty="0">
              <a:latin typeface="Abadi Extra Light" panose="020B0204020104020204" pitchFamily="34" charset="0"/>
            </a:endParaRPr>
          </a:p>
        </p:txBody>
      </p:sp>
    </p:spTree>
    <p:extLst>
      <p:ext uri="{BB962C8B-B14F-4D97-AF65-F5344CB8AC3E}">
        <p14:creationId xmlns:p14="http://schemas.microsoft.com/office/powerpoint/2010/main" val="637579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2"/>
            <a:ext cx="11239500" cy="892174"/>
          </a:xfrm>
        </p:spPr>
        <p:txBody>
          <a:bodyPr>
            <a:normAutofit/>
          </a:bodyPr>
          <a:lstStyle/>
          <a:p>
            <a:r>
              <a:rPr lang="en-IN" sz="4000" dirty="0">
                <a:solidFill>
                  <a:srgbClr val="0070C0"/>
                </a:solidFill>
                <a:latin typeface="Abadi" panose="020B0604020104020204" pitchFamily="34" charset="0"/>
              </a:rPr>
              <a:t>Shared Responsibility Model</a:t>
            </a:r>
            <a:endParaRPr lang="en-US" sz="4000" dirty="0">
              <a:solidFill>
                <a:srgbClr val="0070C0"/>
              </a:solidFill>
              <a:latin typeface="Abadi" panose="020B0604020104020204" pitchFamily="34" charset="0"/>
            </a:endParaRPr>
          </a:p>
        </p:txBody>
      </p:sp>
      <p:pic>
        <p:nvPicPr>
          <p:cNvPr id="6" name="Content Placeholder 5">
            <a:extLst>
              <a:ext uri="{FF2B5EF4-FFF2-40B4-BE49-F238E27FC236}">
                <a16:creationId xmlns:a16="http://schemas.microsoft.com/office/drawing/2014/main" id="{C66C6D38-0EF3-4E21-BDBF-93E1625EE11E}"/>
              </a:ext>
            </a:extLst>
          </p:cNvPr>
          <p:cNvPicPr>
            <a:picLocks noGrp="1" noChangeAspect="1"/>
          </p:cNvPicPr>
          <p:nvPr>
            <p:ph idx="1"/>
          </p:nvPr>
        </p:nvPicPr>
        <p:blipFill>
          <a:blip r:embed="rId2"/>
          <a:stretch>
            <a:fillRect/>
          </a:stretch>
        </p:blipFill>
        <p:spPr>
          <a:xfrm>
            <a:off x="1426197" y="1171576"/>
            <a:ext cx="9125184" cy="49992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8214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9">
            <a:extLst>
              <a:ext uri="{FF2B5EF4-FFF2-40B4-BE49-F238E27FC236}">
                <a16:creationId xmlns:a16="http://schemas.microsoft.com/office/drawing/2014/main" id="{43829B69-0C1C-4BFD-9897-4415E5F9E52A}"/>
              </a:ext>
            </a:extLst>
          </p:cNvPr>
          <p:cNvSpPr txBox="1">
            <a:spLocks/>
          </p:cNvSpPr>
          <p:nvPr/>
        </p:nvSpPr>
        <p:spPr>
          <a:xfrm>
            <a:off x="436034" y="1396459"/>
            <a:ext cx="11245632" cy="9645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800" dirty="0">
                <a:latin typeface="Open Sans" panose="020B0606030504020204" pitchFamily="34" charset="0"/>
                <a:ea typeface="Open Sans" panose="020B0606030504020204" pitchFamily="34" charset="0"/>
                <a:cs typeface="Open Sans" panose="020B0606030504020204" pitchFamily="34" charset="0"/>
              </a:rPr>
              <a:t>The AWS Well-Architected Tool (AWS WA Tool) helps cloud architects learn, measure, and build using architectural best practices.</a:t>
            </a:r>
          </a:p>
        </p:txBody>
      </p:sp>
      <p:grpSp>
        <p:nvGrpSpPr>
          <p:cNvPr id="5" name="Group 4">
            <a:extLst>
              <a:ext uri="{FF2B5EF4-FFF2-40B4-BE49-F238E27FC236}">
                <a16:creationId xmlns:a16="http://schemas.microsoft.com/office/drawing/2014/main" id="{3B56EA75-F5C8-49CF-A339-0DEEDF4A79D2}"/>
              </a:ext>
            </a:extLst>
          </p:cNvPr>
          <p:cNvGrpSpPr/>
          <p:nvPr/>
        </p:nvGrpSpPr>
        <p:grpSpPr>
          <a:xfrm>
            <a:off x="277647" y="2883607"/>
            <a:ext cx="2103120" cy="2541249"/>
            <a:chOff x="224137" y="3166469"/>
            <a:chExt cx="2103120" cy="2541249"/>
          </a:xfrm>
        </p:grpSpPr>
        <p:sp>
          <p:nvSpPr>
            <p:cNvPr id="6" name="TextBox 5">
              <a:extLst>
                <a:ext uri="{FF2B5EF4-FFF2-40B4-BE49-F238E27FC236}">
                  <a16:creationId xmlns:a16="http://schemas.microsoft.com/office/drawing/2014/main" id="{9BD81059-2D40-49BB-A0BF-A9B1092EA237}"/>
                </a:ext>
              </a:extLst>
            </p:cNvPr>
            <p:cNvSpPr txBox="1"/>
            <p:nvPr/>
          </p:nvSpPr>
          <p:spPr>
            <a:xfrm>
              <a:off x="224137" y="4976198"/>
              <a:ext cx="2103120" cy="731520"/>
            </a:xfrm>
            <a:prstGeom prst="rect">
              <a:avLst/>
            </a:prstGeom>
            <a:noFill/>
            <a:ln>
              <a:noFill/>
            </a:ln>
          </p:spPr>
          <p:txBody>
            <a:bodyPr wrap="square" rtlCol="0" anchor="ctr" anchorCtr="0">
              <a:noAutofit/>
            </a:bodyPr>
            <a:lstStyle/>
            <a:p>
              <a:pPr algn="ctr"/>
              <a:r>
                <a:rPr lang="en-US" sz="1400" dirty="0">
                  <a:latin typeface="Open Sans" panose="020B0606030504020204" pitchFamily="34" charset="0"/>
                  <a:ea typeface="Open Sans" panose="020B0606030504020204" pitchFamily="34" charset="0"/>
                  <a:cs typeface="Open Sans" panose="020B0606030504020204" pitchFamily="34" charset="0"/>
                </a:rPr>
                <a:t>Security</a:t>
              </a:r>
              <a:endParaRPr lang="en-US" sz="1400" i="1"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06515EE2-FE24-4FEA-B01F-963FCEB5533C}"/>
                </a:ext>
              </a:extLst>
            </p:cNvPr>
            <p:cNvGrpSpPr/>
            <p:nvPr/>
          </p:nvGrpSpPr>
          <p:grpSpPr>
            <a:xfrm>
              <a:off x="445879" y="3166469"/>
              <a:ext cx="1659636" cy="1659636"/>
              <a:chOff x="468193" y="2812285"/>
              <a:chExt cx="1659636" cy="1659636"/>
            </a:xfrm>
          </p:grpSpPr>
          <p:sp>
            <p:nvSpPr>
              <p:cNvPr id="8" name="Oval 7">
                <a:extLst>
                  <a:ext uri="{FF2B5EF4-FFF2-40B4-BE49-F238E27FC236}">
                    <a16:creationId xmlns:a16="http://schemas.microsoft.com/office/drawing/2014/main" id="{135A4F0C-9184-4584-8205-37C422E2B5E6}"/>
                  </a:ext>
                </a:extLst>
              </p:cNvPr>
              <p:cNvSpPr/>
              <p:nvPr/>
            </p:nvSpPr>
            <p:spPr>
              <a:xfrm>
                <a:off x="468193" y="2812285"/>
                <a:ext cx="1659636" cy="1659636"/>
              </a:xfrm>
              <a:prstGeom prst="ellipse">
                <a:avLst/>
              </a:prstGeom>
              <a:solidFill>
                <a:srgbClr val="F2F4F4">
                  <a:alpha val="40000"/>
                </a:srgbClr>
              </a:solidFill>
              <a:ln w="28575" cap="rnd">
                <a:solidFill>
                  <a:schemeClr val="accent3">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5A4FFD0C-855D-46B4-9F66-B86DD8951AB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saturation sat="400000"/>
                        </a14:imgEffect>
                        <a14:imgEffect>
                          <a14:brightnessContrast contrast="66000"/>
                        </a14:imgEffect>
                      </a14:imgLayer>
                    </a14:imgProps>
                  </a:ext>
                  <a:ext uri="{28A0092B-C50C-407E-A947-70E740481C1C}">
                    <a14:useLocalDpi xmlns:a14="http://schemas.microsoft.com/office/drawing/2010/main"/>
                  </a:ext>
                </a:extLst>
              </a:blip>
              <a:stretch>
                <a:fillRect/>
              </a:stretch>
            </p:blipFill>
            <p:spPr>
              <a:xfrm>
                <a:off x="690211" y="2978498"/>
                <a:ext cx="1327211" cy="1327211"/>
              </a:xfrm>
              <a:prstGeom prst="rect">
                <a:avLst/>
              </a:prstGeom>
              <a:effectLst/>
            </p:spPr>
          </p:pic>
        </p:grpSp>
      </p:grpSp>
      <p:grpSp>
        <p:nvGrpSpPr>
          <p:cNvPr id="10" name="Group 9">
            <a:extLst>
              <a:ext uri="{FF2B5EF4-FFF2-40B4-BE49-F238E27FC236}">
                <a16:creationId xmlns:a16="http://schemas.microsoft.com/office/drawing/2014/main" id="{81EA49D0-F5CB-406B-9E4D-95644A85B80B}"/>
              </a:ext>
            </a:extLst>
          </p:cNvPr>
          <p:cNvGrpSpPr/>
          <p:nvPr/>
        </p:nvGrpSpPr>
        <p:grpSpPr>
          <a:xfrm>
            <a:off x="9762076" y="2856517"/>
            <a:ext cx="2103120" cy="2595429"/>
            <a:chOff x="426403" y="2347577"/>
            <a:chExt cx="2103120" cy="2595429"/>
          </a:xfrm>
        </p:grpSpPr>
        <p:sp>
          <p:nvSpPr>
            <p:cNvPr id="11" name="TextBox 10">
              <a:extLst>
                <a:ext uri="{FF2B5EF4-FFF2-40B4-BE49-F238E27FC236}">
                  <a16:creationId xmlns:a16="http://schemas.microsoft.com/office/drawing/2014/main" id="{AF656F59-29E6-442D-B34F-A4AF214B03D2}"/>
                </a:ext>
              </a:extLst>
            </p:cNvPr>
            <p:cNvSpPr txBox="1"/>
            <p:nvPr/>
          </p:nvSpPr>
          <p:spPr>
            <a:xfrm>
              <a:off x="426403" y="4211486"/>
              <a:ext cx="2103120" cy="731520"/>
            </a:xfrm>
            <a:prstGeom prst="rect">
              <a:avLst/>
            </a:prstGeom>
            <a:noFill/>
            <a:ln>
              <a:noFill/>
            </a:ln>
          </p:spPr>
          <p:txBody>
            <a:bodyPr wrap="square" rtlCol="0" anchor="ctr" anchorCtr="0">
              <a:noAutofit/>
            </a:bodyPr>
            <a:lstStyle/>
            <a:p>
              <a:pPr algn="ctr"/>
              <a:r>
                <a:rPr lang="en-US" sz="1400" dirty="0">
                  <a:latin typeface="Open Sans" panose="020B0606030504020204" pitchFamily="34" charset="0"/>
                  <a:ea typeface="Open Sans" panose="020B0606030504020204" pitchFamily="34" charset="0"/>
                  <a:cs typeface="Open Sans" panose="020B0606030504020204" pitchFamily="34" charset="0"/>
                </a:rPr>
                <a:t>Operational excellence</a:t>
              </a:r>
              <a:endParaRPr lang="en-US" sz="14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Oval 11">
              <a:extLst>
                <a:ext uri="{FF2B5EF4-FFF2-40B4-BE49-F238E27FC236}">
                  <a16:creationId xmlns:a16="http://schemas.microsoft.com/office/drawing/2014/main" id="{665A34E5-8B75-4728-B811-0E4CE3C8FAF6}"/>
                </a:ext>
              </a:extLst>
            </p:cNvPr>
            <p:cNvSpPr/>
            <p:nvPr/>
          </p:nvSpPr>
          <p:spPr>
            <a:xfrm>
              <a:off x="686357" y="2347577"/>
              <a:ext cx="1659636" cy="1659636"/>
            </a:xfrm>
            <a:prstGeom prst="ellipse">
              <a:avLst/>
            </a:prstGeom>
            <a:solidFill>
              <a:srgbClr val="F2F4F4">
                <a:alpha val="40000"/>
              </a:srgbClr>
            </a:solidFill>
            <a:ln w="28575" cap="rnd">
              <a:solidFill>
                <a:schemeClr val="accent3">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Open Sans" panose="020B0606030504020204" pitchFamily="34" charset="0"/>
                <a:ea typeface="Open Sans" panose="020B0606030504020204" pitchFamily="34" charset="0"/>
                <a:cs typeface="Open Sans" panose="020B0606030504020204" pitchFamily="34" charset="0"/>
              </a:endParaRPr>
            </a:p>
          </p:txBody>
        </p:sp>
        <p:pic>
          <p:nvPicPr>
            <p:cNvPr id="13" name="Picture 12">
              <a:extLst>
                <a:ext uri="{FF2B5EF4-FFF2-40B4-BE49-F238E27FC236}">
                  <a16:creationId xmlns:a16="http://schemas.microsoft.com/office/drawing/2014/main" id="{1C9F7682-0152-4B8F-9592-EF3A02B35A9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0000"/>
                      </a14:imgEffect>
                      <a14:imgEffect>
                        <a14:saturation sat="400000"/>
                      </a14:imgEffect>
                      <a14:imgEffect>
                        <a14:brightnessContrast bright="-33000" contrast="74000"/>
                      </a14:imgEffect>
                    </a14:imgLayer>
                  </a14:imgProps>
                </a:ext>
                <a:ext uri="{28A0092B-C50C-407E-A947-70E740481C1C}">
                  <a14:useLocalDpi xmlns:a14="http://schemas.microsoft.com/office/drawing/2010/main"/>
                </a:ext>
              </a:extLst>
            </a:blip>
            <a:stretch>
              <a:fillRect/>
            </a:stretch>
          </p:blipFill>
          <p:spPr>
            <a:xfrm rot="12134461">
              <a:off x="907746" y="2588687"/>
              <a:ext cx="1177417" cy="1177417"/>
            </a:xfrm>
            <a:prstGeom prst="rect">
              <a:avLst/>
            </a:prstGeom>
          </p:spPr>
        </p:pic>
      </p:grpSp>
      <p:grpSp>
        <p:nvGrpSpPr>
          <p:cNvPr id="14" name="Group 13">
            <a:extLst>
              <a:ext uri="{FF2B5EF4-FFF2-40B4-BE49-F238E27FC236}">
                <a16:creationId xmlns:a16="http://schemas.microsoft.com/office/drawing/2014/main" id="{B823627C-AD8A-483E-9C45-A173341FE54B}"/>
              </a:ext>
            </a:extLst>
          </p:cNvPr>
          <p:cNvGrpSpPr/>
          <p:nvPr/>
        </p:nvGrpSpPr>
        <p:grpSpPr>
          <a:xfrm>
            <a:off x="7498198" y="2878689"/>
            <a:ext cx="2103120" cy="2551084"/>
            <a:chOff x="7590992" y="3166469"/>
            <a:chExt cx="2103120" cy="2551084"/>
          </a:xfrm>
        </p:grpSpPr>
        <p:sp>
          <p:nvSpPr>
            <p:cNvPr id="15" name="TextBox 14">
              <a:extLst>
                <a:ext uri="{FF2B5EF4-FFF2-40B4-BE49-F238E27FC236}">
                  <a16:creationId xmlns:a16="http://schemas.microsoft.com/office/drawing/2014/main" id="{57057B2C-A416-4B7E-980B-9623B6EFF29D}"/>
                </a:ext>
              </a:extLst>
            </p:cNvPr>
            <p:cNvSpPr txBox="1"/>
            <p:nvPr/>
          </p:nvSpPr>
          <p:spPr>
            <a:xfrm>
              <a:off x="7590992" y="4986033"/>
              <a:ext cx="2103120" cy="731520"/>
            </a:xfrm>
            <a:prstGeom prst="rect">
              <a:avLst/>
            </a:prstGeom>
            <a:noFill/>
            <a:ln>
              <a:noFill/>
            </a:ln>
          </p:spPr>
          <p:txBody>
            <a:bodyPr wrap="none" rtlCol="0" anchor="ctr" anchorCtr="0">
              <a:noAutofit/>
            </a:bodyPr>
            <a:lstStyle/>
            <a:p>
              <a:pPr algn="ctr"/>
              <a:r>
                <a:rPr lang="en-US" sz="1400" dirty="0">
                  <a:latin typeface="Open Sans" panose="020B0606030504020204" pitchFamily="34" charset="0"/>
                  <a:ea typeface="Open Sans" panose="020B0606030504020204" pitchFamily="34" charset="0"/>
                  <a:cs typeface="Open Sans" panose="020B0606030504020204" pitchFamily="34" charset="0"/>
                </a:rPr>
                <a:t>Performance </a:t>
              </a:r>
            </a:p>
            <a:p>
              <a:pPr algn="ctr"/>
              <a:r>
                <a:rPr lang="en-US" sz="1400" dirty="0">
                  <a:latin typeface="Open Sans" panose="020B0606030504020204" pitchFamily="34" charset="0"/>
                  <a:ea typeface="Open Sans" panose="020B0606030504020204" pitchFamily="34" charset="0"/>
                  <a:cs typeface="Open Sans" panose="020B0606030504020204" pitchFamily="34" charset="0"/>
                </a:rPr>
                <a:t>efficiency</a:t>
              </a:r>
            </a:p>
          </p:txBody>
        </p:sp>
        <p:grpSp>
          <p:nvGrpSpPr>
            <p:cNvPr id="16" name="Group 15">
              <a:extLst>
                <a:ext uri="{FF2B5EF4-FFF2-40B4-BE49-F238E27FC236}">
                  <a16:creationId xmlns:a16="http://schemas.microsoft.com/office/drawing/2014/main" id="{6626C613-A198-417B-97F5-60111C2B6326}"/>
                </a:ext>
              </a:extLst>
            </p:cNvPr>
            <p:cNvGrpSpPr/>
            <p:nvPr/>
          </p:nvGrpSpPr>
          <p:grpSpPr>
            <a:xfrm>
              <a:off x="7831944" y="3166469"/>
              <a:ext cx="1659636" cy="1659636"/>
              <a:chOff x="7829807" y="2822120"/>
              <a:chExt cx="1659636" cy="1659636"/>
            </a:xfrm>
          </p:grpSpPr>
          <p:sp>
            <p:nvSpPr>
              <p:cNvPr id="17" name="Oval 16">
                <a:extLst>
                  <a:ext uri="{FF2B5EF4-FFF2-40B4-BE49-F238E27FC236}">
                    <a16:creationId xmlns:a16="http://schemas.microsoft.com/office/drawing/2014/main" id="{B0BDDEC0-2095-4B76-B905-8F63E5CD2180}"/>
                  </a:ext>
                </a:extLst>
              </p:cNvPr>
              <p:cNvSpPr/>
              <p:nvPr/>
            </p:nvSpPr>
            <p:spPr>
              <a:xfrm>
                <a:off x="7829807" y="2822120"/>
                <a:ext cx="1659636" cy="1659636"/>
              </a:xfrm>
              <a:prstGeom prst="ellipse">
                <a:avLst/>
              </a:prstGeom>
              <a:solidFill>
                <a:srgbClr val="F2F4F4">
                  <a:alpha val="40000"/>
                </a:srgbClr>
              </a:solidFill>
              <a:ln w="28575" cap="rnd">
                <a:solidFill>
                  <a:schemeClr val="accent3">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Open Sans" panose="020B0606030504020204" pitchFamily="34" charset="0"/>
                  <a:ea typeface="Open Sans" panose="020B0606030504020204" pitchFamily="34" charset="0"/>
                  <a:cs typeface="Open Sans" panose="020B0606030504020204" pitchFamily="34" charset="0"/>
                </a:endParaRPr>
              </a:p>
            </p:txBody>
          </p:sp>
          <p:pic>
            <p:nvPicPr>
              <p:cNvPr id="18" name="Picture 17">
                <a:extLst>
                  <a:ext uri="{FF2B5EF4-FFF2-40B4-BE49-F238E27FC236}">
                    <a16:creationId xmlns:a16="http://schemas.microsoft.com/office/drawing/2014/main" id="{DDDCE4D1-E75A-46B7-8113-6112D036B2D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8016959" y="3037952"/>
                <a:ext cx="1227972" cy="1227972"/>
              </a:xfrm>
              <a:prstGeom prst="rect">
                <a:avLst/>
              </a:prstGeom>
              <a:effectLst/>
            </p:spPr>
          </p:pic>
        </p:grpSp>
      </p:grpSp>
      <p:grpSp>
        <p:nvGrpSpPr>
          <p:cNvPr id="19" name="Group 18">
            <a:extLst>
              <a:ext uri="{FF2B5EF4-FFF2-40B4-BE49-F238E27FC236}">
                <a16:creationId xmlns:a16="http://schemas.microsoft.com/office/drawing/2014/main" id="{E9657E98-B564-469C-979B-1B77B79519E7}"/>
              </a:ext>
            </a:extLst>
          </p:cNvPr>
          <p:cNvGrpSpPr/>
          <p:nvPr/>
        </p:nvGrpSpPr>
        <p:grpSpPr>
          <a:xfrm>
            <a:off x="2664627" y="2856517"/>
            <a:ext cx="2103120" cy="2595429"/>
            <a:chOff x="9778319" y="2347577"/>
            <a:chExt cx="2103120" cy="2595429"/>
          </a:xfrm>
        </p:grpSpPr>
        <p:sp>
          <p:nvSpPr>
            <p:cNvPr id="20" name="Oval 19">
              <a:extLst>
                <a:ext uri="{FF2B5EF4-FFF2-40B4-BE49-F238E27FC236}">
                  <a16:creationId xmlns:a16="http://schemas.microsoft.com/office/drawing/2014/main" id="{3CEDD0DF-39E5-464B-9325-C180DAA4A3EF}"/>
                </a:ext>
              </a:extLst>
            </p:cNvPr>
            <p:cNvSpPr/>
            <p:nvPr/>
          </p:nvSpPr>
          <p:spPr>
            <a:xfrm>
              <a:off x="9976492" y="2347577"/>
              <a:ext cx="1659636" cy="1659636"/>
            </a:xfrm>
            <a:prstGeom prst="ellipse">
              <a:avLst/>
            </a:prstGeom>
            <a:solidFill>
              <a:srgbClr val="F2F4F4">
                <a:alpha val="40000"/>
              </a:srgbClr>
            </a:solidFill>
            <a:ln w="28575" cap="rnd">
              <a:solidFill>
                <a:schemeClr val="accent3">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Open Sans" panose="020B0606030504020204" pitchFamily="34" charset="0"/>
                <a:ea typeface="Open Sans" panose="020B0606030504020204" pitchFamily="34" charset="0"/>
                <a:cs typeface="Open Sans" panose="020B0606030504020204" pitchFamily="34" charset="0"/>
              </a:endParaRPr>
            </a:p>
          </p:txBody>
        </p:sp>
        <p:pic>
          <p:nvPicPr>
            <p:cNvPr id="21" name="Picture 20">
              <a:extLst>
                <a:ext uri="{FF2B5EF4-FFF2-40B4-BE49-F238E27FC236}">
                  <a16:creationId xmlns:a16="http://schemas.microsoft.com/office/drawing/2014/main" id="{34483DA2-AD75-4A0C-A131-983E0E9924F3}"/>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 uri="{28A0092B-C50C-407E-A947-70E740481C1C}">
                  <a14:useLocalDpi xmlns:a14="http://schemas.microsoft.com/office/drawing/2010/main"/>
                </a:ext>
              </a:extLst>
            </a:blip>
            <a:stretch>
              <a:fillRect/>
            </a:stretch>
          </p:blipFill>
          <p:spPr>
            <a:xfrm>
              <a:off x="9976492" y="2347577"/>
              <a:ext cx="1639026" cy="1639026"/>
            </a:xfrm>
            <a:prstGeom prst="rect">
              <a:avLst/>
            </a:prstGeom>
            <a:ln w="28575">
              <a:noFill/>
            </a:ln>
            <a:effectLst/>
          </p:spPr>
        </p:pic>
        <p:sp>
          <p:nvSpPr>
            <p:cNvPr id="22" name="TextBox 21">
              <a:extLst>
                <a:ext uri="{FF2B5EF4-FFF2-40B4-BE49-F238E27FC236}">
                  <a16:creationId xmlns:a16="http://schemas.microsoft.com/office/drawing/2014/main" id="{7BB222E4-2DAC-4274-AAA9-EB89B029E17A}"/>
                </a:ext>
              </a:extLst>
            </p:cNvPr>
            <p:cNvSpPr txBox="1"/>
            <p:nvPr/>
          </p:nvSpPr>
          <p:spPr>
            <a:xfrm>
              <a:off x="9778319" y="4211486"/>
              <a:ext cx="2103120" cy="731520"/>
            </a:xfrm>
            <a:prstGeom prst="rect">
              <a:avLst/>
            </a:prstGeom>
            <a:noFill/>
            <a:ln>
              <a:noFill/>
            </a:ln>
          </p:spPr>
          <p:txBody>
            <a:bodyPr wrap="square" rtlCol="0" anchor="ctr" anchorCtr="0">
              <a:noAutofit/>
            </a:bodyPr>
            <a:lstStyle/>
            <a:p>
              <a:pPr algn="ctr"/>
              <a:r>
                <a:rPr lang="en-US" sz="1400" dirty="0">
                  <a:latin typeface="Open Sans" panose="020B0606030504020204" pitchFamily="34" charset="0"/>
                  <a:ea typeface="Open Sans" panose="020B0606030504020204" pitchFamily="34" charset="0"/>
                  <a:cs typeface="Open Sans" panose="020B0606030504020204" pitchFamily="34" charset="0"/>
                </a:rPr>
                <a:t>Cost optimization</a:t>
              </a:r>
              <a:endParaRPr lang="en-US" sz="1400" i="1"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 name="Group 22">
            <a:extLst>
              <a:ext uri="{FF2B5EF4-FFF2-40B4-BE49-F238E27FC236}">
                <a16:creationId xmlns:a16="http://schemas.microsoft.com/office/drawing/2014/main" id="{456131A1-24F7-49D4-9EEF-0A7FCB1C6D79}"/>
              </a:ext>
            </a:extLst>
          </p:cNvPr>
          <p:cNvGrpSpPr/>
          <p:nvPr/>
        </p:nvGrpSpPr>
        <p:grpSpPr>
          <a:xfrm>
            <a:off x="5083335" y="2873537"/>
            <a:ext cx="2103120" cy="2561389"/>
            <a:chOff x="5157841" y="3156164"/>
            <a:chExt cx="2103120" cy="2561389"/>
          </a:xfrm>
        </p:grpSpPr>
        <p:sp>
          <p:nvSpPr>
            <p:cNvPr id="24" name="TextBox 23">
              <a:extLst>
                <a:ext uri="{FF2B5EF4-FFF2-40B4-BE49-F238E27FC236}">
                  <a16:creationId xmlns:a16="http://schemas.microsoft.com/office/drawing/2014/main" id="{2B6D4217-451C-4D29-858F-325F1F310483}"/>
                </a:ext>
              </a:extLst>
            </p:cNvPr>
            <p:cNvSpPr txBox="1"/>
            <p:nvPr/>
          </p:nvSpPr>
          <p:spPr>
            <a:xfrm>
              <a:off x="5157841" y="4986033"/>
              <a:ext cx="2103120" cy="731520"/>
            </a:xfrm>
            <a:prstGeom prst="rect">
              <a:avLst/>
            </a:prstGeom>
            <a:noFill/>
            <a:ln>
              <a:noFill/>
            </a:ln>
          </p:spPr>
          <p:txBody>
            <a:bodyPr wrap="none" rtlCol="0" anchor="ctr" anchorCtr="0">
              <a:noAutofit/>
            </a:bodyPr>
            <a:lstStyle/>
            <a:p>
              <a:pPr algn="ctr"/>
              <a:r>
                <a:rPr lang="en-US" sz="1400" dirty="0">
                  <a:latin typeface="Open Sans" panose="020B0606030504020204" pitchFamily="34" charset="0"/>
                  <a:ea typeface="Open Sans" panose="020B0606030504020204" pitchFamily="34" charset="0"/>
                  <a:cs typeface="Open Sans" panose="020B0606030504020204" pitchFamily="34" charset="0"/>
                </a:rPr>
                <a:t>Reliability</a:t>
              </a:r>
              <a:endParaRPr lang="en-US" sz="1400" i="1"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D986877C-BAE9-4EF4-AF77-E1829F5AAD51}"/>
                </a:ext>
              </a:extLst>
            </p:cNvPr>
            <p:cNvGrpSpPr/>
            <p:nvPr/>
          </p:nvGrpSpPr>
          <p:grpSpPr>
            <a:xfrm>
              <a:off x="5365268" y="3156164"/>
              <a:ext cx="1659636" cy="1659636"/>
              <a:chOff x="5372900" y="2822120"/>
              <a:chExt cx="1659636" cy="1659636"/>
            </a:xfrm>
          </p:grpSpPr>
          <p:sp>
            <p:nvSpPr>
              <p:cNvPr id="26" name="Oval 25">
                <a:extLst>
                  <a:ext uri="{FF2B5EF4-FFF2-40B4-BE49-F238E27FC236}">
                    <a16:creationId xmlns:a16="http://schemas.microsoft.com/office/drawing/2014/main" id="{54345880-2E59-4464-838B-C26058142A63}"/>
                  </a:ext>
                </a:extLst>
              </p:cNvPr>
              <p:cNvSpPr/>
              <p:nvPr/>
            </p:nvSpPr>
            <p:spPr>
              <a:xfrm>
                <a:off x="5372900" y="2822120"/>
                <a:ext cx="1659636" cy="1659636"/>
              </a:xfrm>
              <a:prstGeom prst="ellipse">
                <a:avLst/>
              </a:prstGeom>
              <a:solidFill>
                <a:srgbClr val="F2F4F4">
                  <a:alpha val="40000"/>
                </a:srgbClr>
              </a:solidFill>
              <a:ln w="28575" cap="rnd">
                <a:solidFill>
                  <a:schemeClr val="accent3">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Open Sans" panose="020B0606030504020204" pitchFamily="34" charset="0"/>
                  <a:ea typeface="Open Sans" panose="020B0606030504020204" pitchFamily="34" charset="0"/>
                  <a:cs typeface="Open Sans" panose="020B0606030504020204" pitchFamily="34" charset="0"/>
                </a:endParaRPr>
              </a:p>
            </p:txBody>
          </p:sp>
          <p:pic>
            <p:nvPicPr>
              <p:cNvPr id="27" name="Picture 26">
                <a:extLst>
                  <a:ext uri="{FF2B5EF4-FFF2-40B4-BE49-F238E27FC236}">
                    <a16:creationId xmlns:a16="http://schemas.microsoft.com/office/drawing/2014/main" id="{C50E4146-8397-44D5-8475-91CE66D45E4A}"/>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31000"/>
                        </a14:imgEffect>
                        <a14:imgEffect>
                          <a14:brightnessContrast bright="-36000" contrast="46000"/>
                        </a14:imgEffect>
                      </a14:imgLayer>
                    </a14:imgProps>
                  </a:ext>
                  <a:ext uri="{28A0092B-C50C-407E-A947-70E740481C1C}">
                    <a14:useLocalDpi xmlns:a14="http://schemas.microsoft.com/office/drawing/2010/main"/>
                  </a:ext>
                </a:extLst>
              </a:blip>
              <a:stretch>
                <a:fillRect/>
              </a:stretch>
            </p:blipFill>
            <p:spPr>
              <a:xfrm>
                <a:off x="5534683" y="2956189"/>
                <a:ext cx="1391497" cy="1391498"/>
              </a:xfrm>
              <a:prstGeom prst="rect">
                <a:avLst/>
              </a:prstGeom>
              <a:effectLst/>
            </p:spPr>
          </p:pic>
        </p:grpSp>
      </p:grpSp>
      <p:sp>
        <p:nvSpPr>
          <p:cNvPr id="28" name="Title 1">
            <a:extLst>
              <a:ext uri="{FF2B5EF4-FFF2-40B4-BE49-F238E27FC236}">
                <a16:creationId xmlns:a16="http://schemas.microsoft.com/office/drawing/2014/main" id="{FF3A6CA1-F60A-437C-AABF-5A7786F3E206}"/>
              </a:ext>
            </a:extLst>
          </p:cNvPr>
          <p:cNvSpPr>
            <a:spLocks noGrp="1"/>
          </p:cNvSpPr>
          <p:nvPr>
            <p:ph type="title"/>
          </p:nvPr>
        </p:nvSpPr>
        <p:spPr>
          <a:xfrm>
            <a:off x="342900" y="279402"/>
            <a:ext cx="11239500" cy="892174"/>
          </a:xfrm>
        </p:spPr>
        <p:txBody>
          <a:bodyPr>
            <a:normAutofit/>
          </a:bodyPr>
          <a:lstStyle/>
          <a:p>
            <a:r>
              <a:rPr lang="en-IN" sz="4000" dirty="0">
                <a:solidFill>
                  <a:srgbClr val="0070C0"/>
                </a:solidFill>
                <a:latin typeface="Open Sans" panose="020B0606030504020204" pitchFamily="34" charset="0"/>
                <a:ea typeface="Open Sans" panose="020B0606030504020204" pitchFamily="34" charset="0"/>
                <a:cs typeface="Open Sans" panose="020B0606030504020204" pitchFamily="34" charset="0"/>
              </a:rPr>
              <a:t>AWS Well-Architected Framework</a:t>
            </a:r>
            <a:endParaRPr lang="en-US" sz="40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96600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FF3A6CA1-F60A-437C-AABF-5A7786F3E206}"/>
              </a:ext>
            </a:extLst>
          </p:cNvPr>
          <p:cNvSpPr>
            <a:spLocks noGrp="1"/>
          </p:cNvSpPr>
          <p:nvPr>
            <p:ph type="title"/>
          </p:nvPr>
        </p:nvSpPr>
        <p:spPr>
          <a:xfrm>
            <a:off x="342900" y="279402"/>
            <a:ext cx="11239500" cy="892174"/>
          </a:xfrm>
        </p:spPr>
        <p:txBody>
          <a:bodyPr>
            <a:normAutofit/>
          </a:bodyPr>
          <a:lstStyle/>
          <a:p>
            <a:r>
              <a:rPr lang="en-IN" sz="4000" dirty="0">
                <a:solidFill>
                  <a:srgbClr val="0070C0"/>
                </a:solidFill>
                <a:latin typeface="Open Sans" panose="020B0606030504020204" pitchFamily="34" charset="0"/>
                <a:ea typeface="Open Sans" panose="020B0606030504020204" pitchFamily="34" charset="0"/>
                <a:cs typeface="Open Sans" panose="020B0606030504020204" pitchFamily="34" charset="0"/>
              </a:rPr>
              <a:t>Well-Architected Framework Pillars</a:t>
            </a:r>
            <a:endParaRPr lang="en-US" sz="40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9" name="Group 28">
            <a:extLst>
              <a:ext uri="{FF2B5EF4-FFF2-40B4-BE49-F238E27FC236}">
                <a16:creationId xmlns:a16="http://schemas.microsoft.com/office/drawing/2014/main" id="{462980F7-14BA-427F-A7BF-9D2435351B46}"/>
              </a:ext>
            </a:extLst>
          </p:cNvPr>
          <p:cNvGrpSpPr/>
          <p:nvPr/>
        </p:nvGrpSpPr>
        <p:grpSpPr>
          <a:xfrm>
            <a:off x="2679548" y="2897916"/>
            <a:ext cx="6953036" cy="2544185"/>
            <a:chOff x="2682911" y="2841362"/>
            <a:chExt cx="6953036" cy="3291840"/>
          </a:xfrm>
        </p:grpSpPr>
        <p:cxnSp>
          <p:nvCxnSpPr>
            <p:cNvPr id="30" name="Straight Connector 29">
              <a:extLst>
                <a:ext uri="{FF2B5EF4-FFF2-40B4-BE49-F238E27FC236}">
                  <a16:creationId xmlns:a16="http://schemas.microsoft.com/office/drawing/2014/main" id="{FB24CDC8-2DFE-480B-8F48-A640467A44B3}"/>
                </a:ext>
              </a:extLst>
            </p:cNvPr>
            <p:cNvCxnSpPr>
              <a:cxnSpLocks/>
            </p:cNvCxnSpPr>
            <p:nvPr/>
          </p:nvCxnSpPr>
          <p:spPr>
            <a:xfrm flipH="1" flipV="1">
              <a:off x="2682911" y="2841362"/>
              <a:ext cx="13721" cy="329184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739EABC-C9D8-4AF3-90BE-1D455F2EED74}"/>
                </a:ext>
              </a:extLst>
            </p:cNvPr>
            <p:cNvCxnSpPr>
              <a:cxnSpLocks/>
            </p:cNvCxnSpPr>
            <p:nvPr/>
          </p:nvCxnSpPr>
          <p:spPr>
            <a:xfrm flipH="1" flipV="1">
              <a:off x="7315675" y="2841362"/>
              <a:ext cx="13721" cy="329184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77587BA-4E1A-48FD-BABE-632EEF251FDE}"/>
                </a:ext>
              </a:extLst>
            </p:cNvPr>
            <p:cNvCxnSpPr>
              <a:cxnSpLocks/>
            </p:cNvCxnSpPr>
            <p:nvPr/>
          </p:nvCxnSpPr>
          <p:spPr>
            <a:xfrm flipH="1" flipV="1">
              <a:off x="5009125" y="2841362"/>
              <a:ext cx="13721" cy="329184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96A433E-7185-46D2-9E3B-78373C8A4980}"/>
                </a:ext>
              </a:extLst>
            </p:cNvPr>
            <p:cNvCxnSpPr>
              <a:cxnSpLocks/>
            </p:cNvCxnSpPr>
            <p:nvPr/>
          </p:nvCxnSpPr>
          <p:spPr>
            <a:xfrm flipH="1" flipV="1">
              <a:off x="9622226" y="2841362"/>
              <a:ext cx="13721" cy="329184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B74AB9D5-4EBB-4FBC-857C-5BBCE8A7D2B9}"/>
              </a:ext>
            </a:extLst>
          </p:cNvPr>
          <p:cNvSpPr txBox="1"/>
          <p:nvPr/>
        </p:nvSpPr>
        <p:spPr>
          <a:xfrm>
            <a:off x="280974" y="2867970"/>
            <a:ext cx="2103120" cy="731520"/>
          </a:xfrm>
          <a:prstGeom prst="rect">
            <a:avLst/>
          </a:prstGeom>
          <a:noFill/>
          <a:ln>
            <a:noFill/>
          </a:ln>
        </p:spPr>
        <p:txBody>
          <a:bodyPr wrap="square" rtlCol="0" anchor="ctr" anchorCtr="0">
            <a:noAutofit/>
          </a:bodyP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Security</a:t>
            </a:r>
            <a:endParaRPr lang="en-US" sz="1400" b="1" i="1" dirty="0">
              <a:latin typeface="Open Sans" panose="020B0606030504020204" pitchFamily="34" charset="0"/>
              <a:ea typeface="Open Sans" panose="020B0606030504020204" pitchFamily="34" charset="0"/>
              <a:cs typeface="Open Sans" panose="020B0606030504020204" pitchFamily="34" charset="0"/>
            </a:endParaRPr>
          </a:p>
        </p:txBody>
      </p:sp>
      <p:sp>
        <p:nvSpPr>
          <p:cNvPr id="35" name="TextBox 34">
            <a:extLst>
              <a:ext uri="{FF2B5EF4-FFF2-40B4-BE49-F238E27FC236}">
                <a16:creationId xmlns:a16="http://schemas.microsoft.com/office/drawing/2014/main" id="{BFA11F1E-0934-4187-B333-32D77A46DB51}"/>
              </a:ext>
            </a:extLst>
          </p:cNvPr>
          <p:cNvSpPr txBox="1"/>
          <p:nvPr/>
        </p:nvSpPr>
        <p:spPr>
          <a:xfrm>
            <a:off x="578479" y="3763836"/>
            <a:ext cx="2011680"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Apply at all layers</a:t>
            </a:r>
          </a:p>
          <a:p>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Principle of least privilege</a:t>
            </a:r>
          </a:p>
          <a:p>
            <a:pPr marL="285750" indent="-285750">
              <a:buFont typeface="Arial" panose="020B0604020202020204" pitchFamily="34" charset="0"/>
              <a:buChar char="•"/>
            </a:pP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Multi-factor authentication (MFA)</a:t>
            </a:r>
          </a:p>
        </p:txBody>
      </p:sp>
      <p:grpSp>
        <p:nvGrpSpPr>
          <p:cNvPr id="36" name="Group 35">
            <a:extLst>
              <a:ext uri="{FF2B5EF4-FFF2-40B4-BE49-F238E27FC236}">
                <a16:creationId xmlns:a16="http://schemas.microsoft.com/office/drawing/2014/main" id="{BEFCFB71-D85E-43DD-9288-A403DDDDDB3B}"/>
              </a:ext>
            </a:extLst>
          </p:cNvPr>
          <p:cNvGrpSpPr/>
          <p:nvPr/>
        </p:nvGrpSpPr>
        <p:grpSpPr>
          <a:xfrm>
            <a:off x="699526" y="1410844"/>
            <a:ext cx="1380274" cy="1371600"/>
            <a:chOff x="683562" y="1394679"/>
            <a:chExt cx="1380274" cy="1371600"/>
          </a:xfrm>
        </p:grpSpPr>
        <p:sp>
          <p:nvSpPr>
            <p:cNvPr id="37" name="Oval 36">
              <a:extLst>
                <a:ext uri="{FF2B5EF4-FFF2-40B4-BE49-F238E27FC236}">
                  <a16:creationId xmlns:a16="http://schemas.microsoft.com/office/drawing/2014/main" id="{72EF7E4E-1E04-40A1-888B-6647DAE2F8B4}"/>
                </a:ext>
              </a:extLst>
            </p:cNvPr>
            <p:cNvSpPr/>
            <p:nvPr/>
          </p:nvSpPr>
          <p:spPr>
            <a:xfrm>
              <a:off x="683562" y="1394679"/>
              <a:ext cx="1380274" cy="1371600"/>
            </a:xfrm>
            <a:prstGeom prst="ellipse">
              <a:avLst/>
            </a:prstGeom>
            <a:solidFill>
              <a:srgbClr val="F2F4F4">
                <a:alpha val="40000"/>
              </a:srgbClr>
            </a:solidFill>
            <a:ln w="28575" cap="rnd">
              <a:solidFill>
                <a:schemeClr val="accent3">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Open Sans" panose="020B0606030504020204" pitchFamily="34" charset="0"/>
                <a:ea typeface="Open Sans" panose="020B0606030504020204" pitchFamily="34" charset="0"/>
                <a:cs typeface="Open Sans" panose="020B0606030504020204" pitchFamily="34" charset="0"/>
              </a:endParaRPr>
            </a:p>
          </p:txBody>
        </p:sp>
        <p:pic>
          <p:nvPicPr>
            <p:cNvPr id="38" name="Picture 37">
              <a:extLst>
                <a:ext uri="{FF2B5EF4-FFF2-40B4-BE49-F238E27FC236}">
                  <a16:creationId xmlns:a16="http://schemas.microsoft.com/office/drawing/2014/main" id="{464E688A-3455-4253-B4C8-708827C50CC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2140" y="1483107"/>
              <a:ext cx="1247593" cy="1239752"/>
            </a:xfrm>
            <a:prstGeom prst="rect">
              <a:avLst/>
            </a:prstGeom>
            <a:effectLst/>
          </p:spPr>
        </p:pic>
      </p:grpSp>
      <p:sp>
        <p:nvSpPr>
          <p:cNvPr id="39" name="TextBox 38">
            <a:extLst>
              <a:ext uri="{FF2B5EF4-FFF2-40B4-BE49-F238E27FC236}">
                <a16:creationId xmlns:a16="http://schemas.microsoft.com/office/drawing/2014/main" id="{15B798C3-E2E9-424C-9626-BD5BF70312B1}"/>
              </a:ext>
            </a:extLst>
          </p:cNvPr>
          <p:cNvSpPr txBox="1"/>
          <p:nvPr/>
        </p:nvSpPr>
        <p:spPr>
          <a:xfrm>
            <a:off x="9808431" y="2867970"/>
            <a:ext cx="2103120" cy="731520"/>
          </a:xfrm>
          <a:prstGeom prst="rect">
            <a:avLst/>
          </a:prstGeom>
          <a:noFill/>
          <a:ln>
            <a:noFill/>
          </a:ln>
        </p:spPr>
        <p:txBody>
          <a:bodyPr wrap="square" rtlCol="0" anchor="ctr" anchorCtr="0">
            <a:noAutofit/>
          </a:bodyPr>
          <a:lstStyle/>
          <a:p>
            <a:pPr algn="ctr"/>
            <a:r>
              <a:rPr lang="en-US" sz="1400" b="1">
                <a:latin typeface="Open Sans" panose="020B0606030504020204" pitchFamily="34" charset="0"/>
                <a:ea typeface="Open Sans" panose="020B0606030504020204" pitchFamily="34" charset="0"/>
                <a:cs typeface="Open Sans" panose="020B0606030504020204" pitchFamily="34" charset="0"/>
              </a:rPr>
              <a:t>Operational excellence</a:t>
            </a:r>
            <a:endParaRPr lang="en-US" sz="1400" b="1" i="1">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C0319409-E9B6-4EDB-8680-D7CF49E6990E}"/>
              </a:ext>
            </a:extLst>
          </p:cNvPr>
          <p:cNvSpPr txBox="1"/>
          <p:nvPr/>
        </p:nvSpPr>
        <p:spPr>
          <a:xfrm>
            <a:off x="9919814" y="3779675"/>
            <a:ext cx="2011680" cy="1015663"/>
          </a:xfrm>
          <a:prstGeom prst="rect">
            <a:avLst/>
          </a:prstGeom>
          <a:noFill/>
        </p:spPr>
        <p:txBody>
          <a:bodyPr wrap="square" rtlCol="0">
            <a:spAutoFit/>
          </a:bodyPr>
          <a:lstStyle/>
          <a:p>
            <a:pPr marL="285750" indent="-285750">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Perform operations with code</a:t>
            </a:r>
          </a:p>
          <a:p>
            <a:pPr marL="285750" indent="-285750">
              <a:buFont typeface="Arial" panose="020B0604020202020204" pitchFamily="34" charset="0"/>
              <a:buChar char="•"/>
            </a:pPr>
            <a:endParaRPr lang="en-US" sz="120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Test response for unexpected events</a:t>
            </a:r>
          </a:p>
        </p:txBody>
      </p:sp>
      <p:grpSp>
        <p:nvGrpSpPr>
          <p:cNvPr id="41" name="Group 40">
            <a:extLst>
              <a:ext uri="{FF2B5EF4-FFF2-40B4-BE49-F238E27FC236}">
                <a16:creationId xmlns:a16="http://schemas.microsoft.com/office/drawing/2014/main" id="{949C1EAF-5C96-4365-8E33-0A0B30055924}"/>
              </a:ext>
            </a:extLst>
          </p:cNvPr>
          <p:cNvGrpSpPr/>
          <p:nvPr/>
        </p:nvGrpSpPr>
        <p:grpSpPr>
          <a:xfrm>
            <a:off x="10043727" y="1410844"/>
            <a:ext cx="1380274" cy="1371600"/>
            <a:chOff x="10226917" y="1427166"/>
            <a:chExt cx="1380274" cy="1371600"/>
          </a:xfrm>
        </p:grpSpPr>
        <p:sp>
          <p:nvSpPr>
            <p:cNvPr id="42" name="Oval 41">
              <a:extLst>
                <a:ext uri="{FF2B5EF4-FFF2-40B4-BE49-F238E27FC236}">
                  <a16:creationId xmlns:a16="http://schemas.microsoft.com/office/drawing/2014/main" id="{B79DDE1C-67A0-4CB6-9E5C-6253140CA924}"/>
                </a:ext>
              </a:extLst>
            </p:cNvPr>
            <p:cNvSpPr/>
            <p:nvPr/>
          </p:nvSpPr>
          <p:spPr>
            <a:xfrm>
              <a:off x="10226917" y="1427166"/>
              <a:ext cx="1380274" cy="1371600"/>
            </a:xfrm>
            <a:prstGeom prst="ellipse">
              <a:avLst/>
            </a:prstGeom>
            <a:solidFill>
              <a:srgbClr val="F2F4F4">
                <a:alpha val="40000"/>
              </a:srgbClr>
            </a:solidFill>
            <a:ln w="28575" cap="rnd">
              <a:solidFill>
                <a:schemeClr val="accent3">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Open Sans" panose="020B0606030504020204" pitchFamily="34" charset="0"/>
                <a:ea typeface="Open Sans" panose="020B0606030504020204" pitchFamily="34" charset="0"/>
                <a:cs typeface="Open Sans" panose="020B0606030504020204" pitchFamily="34" charset="0"/>
              </a:endParaRPr>
            </a:p>
          </p:txBody>
        </p:sp>
        <p:pic>
          <p:nvPicPr>
            <p:cNvPr id="43" name="Picture 42">
              <a:extLst>
                <a:ext uri="{FF2B5EF4-FFF2-40B4-BE49-F238E27FC236}">
                  <a16:creationId xmlns:a16="http://schemas.microsoft.com/office/drawing/2014/main" id="{7782DA70-6C7A-4169-AACF-B1B5DA97D03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3000"/>
                      </a14:imgEffect>
                      <a14:imgEffect>
                        <a14:brightnessContrast contrast="65000"/>
                      </a14:imgEffect>
                    </a14:imgLayer>
                  </a14:imgProps>
                </a:ext>
                <a:ext uri="{28A0092B-C50C-407E-A947-70E740481C1C}">
                  <a14:useLocalDpi xmlns:a14="http://schemas.microsoft.com/office/drawing/2010/main"/>
                </a:ext>
              </a:extLst>
            </a:blip>
            <a:stretch>
              <a:fillRect/>
            </a:stretch>
          </p:blipFill>
          <p:spPr>
            <a:xfrm rot="12134461">
              <a:off x="10406231" y="1632229"/>
              <a:ext cx="979226" cy="973072"/>
            </a:xfrm>
            <a:prstGeom prst="rect">
              <a:avLst/>
            </a:prstGeom>
          </p:spPr>
        </p:pic>
      </p:grpSp>
      <p:sp>
        <p:nvSpPr>
          <p:cNvPr id="44" name="TextBox 43">
            <a:extLst>
              <a:ext uri="{FF2B5EF4-FFF2-40B4-BE49-F238E27FC236}">
                <a16:creationId xmlns:a16="http://schemas.microsoft.com/office/drawing/2014/main" id="{FF2AADDF-E9CB-4AC2-BC56-61AB7D6BA050}"/>
              </a:ext>
            </a:extLst>
          </p:cNvPr>
          <p:cNvSpPr txBox="1"/>
          <p:nvPr/>
        </p:nvSpPr>
        <p:spPr>
          <a:xfrm>
            <a:off x="7399005" y="2867970"/>
            <a:ext cx="2103120" cy="731520"/>
          </a:xfrm>
          <a:prstGeom prst="rect">
            <a:avLst/>
          </a:prstGeom>
          <a:noFill/>
          <a:ln>
            <a:noFill/>
          </a:ln>
        </p:spPr>
        <p:txBody>
          <a:bodyPr wrap="none" rtlCol="0" anchor="ctr" anchorCtr="0">
            <a:noAutofit/>
          </a:bodyPr>
          <a:lstStyle/>
          <a:p>
            <a:pPr algn="ctr"/>
            <a:r>
              <a:rPr lang="en-US" sz="1400" b="1">
                <a:latin typeface="Open Sans" panose="020B0606030504020204" pitchFamily="34" charset="0"/>
                <a:ea typeface="Open Sans" panose="020B0606030504020204" pitchFamily="34" charset="0"/>
                <a:cs typeface="Open Sans" panose="020B0606030504020204" pitchFamily="34" charset="0"/>
              </a:rPr>
              <a:t>Performance </a:t>
            </a:r>
          </a:p>
          <a:p>
            <a:pPr algn="ctr"/>
            <a:r>
              <a:rPr lang="en-US" sz="1400" b="1">
                <a:latin typeface="Open Sans" panose="020B0606030504020204" pitchFamily="34" charset="0"/>
                <a:ea typeface="Open Sans" panose="020B0606030504020204" pitchFamily="34" charset="0"/>
                <a:cs typeface="Open Sans" panose="020B0606030504020204" pitchFamily="34" charset="0"/>
              </a:rPr>
              <a:t>efficiency</a:t>
            </a:r>
          </a:p>
        </p:txBody>
      </p:sp>
      <p:sp>
        <p:nvSpPr>
          <p:cNvPr id="45" name="TextBox 44">
            <a:extLst>
              <a:ext uri="{FF2B5EF4-FFF2-40B4-BE49-F238E27FC236}">
                <a16:creationId xmlns:a16="http://schemas.microsoft.com/office/drawing/2014/main" id="{2FAA3CF6-AA11-4FC3-9D70-FD283989ECF7}"/>
              </a:ext>
            </a:extLst>
          </p:cNvPr>
          <p:cNvSpPr txBox="1"/>
          <p:nvPr/>
        </p:nvSpPr>
        <p:spPr>
          <a:xfrm>
            <a:off x="7502728" y="3779675"/>
            <a:ext cx="2011680" cy="1384995"/>
          </a:xfrm>
          <a:prstGeom prst="rect">
            <a:avLst/>
          </a:prstGeom>
          <a:noFill/>
        </p:spPr>
        <p:txBody>
          <a:bodyPr wrap="square" rtlCol="0">
            <a:spAutoFit/>
          </a:bodyPr>
          <a:lstStyle/>
          <a:p>
            <a:pPr marL="285750" indent="-285750">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Reduce latency</a:t>
            </a:r>
          </a:p>
          <a:p>
            <a:pPr marL="285750" indent="-285750">
              <a:buFont typeface="Arial" panose="020B0604020202020204" pitchFamily="34" charset="0"/>
              <a:buChar char="•"/>
            </a:pPr>
            <a:endParaRPr lang="en-US" sz="120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Use serverless architecture</a:t>
            </a:r>
          </a:p>
          <a:p>
            <a:pPr marL="285750" indent="-285750">
              <a:buFont typeface="Arial" panose="020B0604020202020204" pitchFamily="34" charset="0"/>
              <a:buChar char="•"/>
            </a:pPr>
            <a:endParaRPr lang="en-US" sz="120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Incorporate monitoring</a:t>
            </a:r>
          </a:p>
        </p:txBody>
      </p:sp>
      <p:grpSp>
        <p:nvGrpSpPr>
          <p:cNvPr id="46" name="Group 45">
            <a:extLst>
              <a:ext uri="{FF2B5EF4-FFF2-40B4-BE49-F238E27FC236}">
                <a16:creationId xmlns:a16="http://schemas.microsoft.com/office/drawing/2014/main" id="{111C3D8C-08F7-4A5F-BB76-2D9CAE4E902B}"/>
              </a:ext>
            </a:extLst>
          </p:cNvPr>
          <p:cNvGrpSpPr/>
          <p:nvPr/>
        </p:nvGrpSpPr>
        <p:grpSpPr>
          <a:xfrm>
            <a:off x="7780346" y="1410844"/>
            <a:ext cx="1380274" cy="1371600"/>
            <a:chOff x="7874101" y="1439534"/>
            <a:chExt cx="1380274" cy="1371600"/>
          </a:xfrm>
        </p:grpSpPr>
        <p:sp>
          <p:nvSpPr>
            <p:cNvPr id="47" name="Oval 46">
              <a:extLst>
                <a:ext uri="{FF2B5EF4-FFF2-40B4-BE49-F238E27FC236}">
                  <a16:creationId xmlns:a16="http://schemas.microsoft.com/office/drawing/2014/main" id="{ED8E6AAC-D5F5-402E-A22E-4A6A0C37066D}"/>
                </a:ext>
              </a:extLst>
            </p:cNvPr>
            <p:cNvSpPr/>
            <p:nvPr/>
          </p:nvSpPr>
          <p:spPr>
            <a:xfrm>
              <a:off x="7874101" y="1439534"/>
              <a:ext cx="1380274" cy="1371600"/>
            </a:xfrm>
            <a:prstGeom prst="ellipse">
              <a:avLst/>
            </a:prstGeom>
            <a:solidFill>
              <a:srgbClr val="F2F4F4">
                <a:alpha val="40000"/>
              </a:srgbClr>
            </a:solidFill>
            <a:ln w="28575" cap="rnd">
              <a:solidFill>
                <a:schemeClr val="accent3">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Open Sans" panose="020B0606030504020204" pitchFamily="34" charset="0"/>
                <a:ea typeface="Open Sans" panose="020B0606030504020204" pitchFamily="34" charset="0"/>
                <a:cs typeface="Open Sans" panose="020B0606030504020204" pitchFamily="34" charset="0"/>
              </a:endParaRPr>
            </a:p>
          </p:txBody>
        </p:sp>
        <p:pic>
          <p:nvPicPr>
            <p:cNvPr id="48" name="Picture 47">
              <a:extLst>
                <a:ext uri="{FF2B5EF4-FFF2-40B4-BE49-F238E27FC236}">
                  <a16:creationId xmlns:a16="http://schemas.microsoft.com/office/drawing/2014/main" id="{FF32DE3E-37A3-4CAD-8C21-D4DFA85E916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6000"/>
                      </a14:imgEffect>
                      <a14:imgEffect>
                        <a14:brightnessContrast contrast="42000"/>
                      </a14:imgEffect>
                    </a14:imgLayer>
                  </a14:imgProps>
                </a:ext>
                <a:ext uri="{28A0092B-C50C-407E-A947-70E740481C1C}">
                  <a14:useLocalDpi xmlns:a14="http://schemas.microsoft.com/office/drawing/2010/main"/>
                </a:ext>
              </a:extLst>
            </a:blip>
            <a:stretch>
              <a:fillRect/>
            </a:stretch>
          </p:blipFill>
          <p:spPr>
            <a:xfrm>
              <a:off x="8023795" y="1588858"/>
              <a:ext cx="1021271" cy="1014853"/>
            </a:xfrm>
            <a:prstGeom prst="rect">
              <a:avLst/>
            </a:prstGeom>
            <a:effectLst/>
          </p:spPr>
        </p:pic>
      </p:grpSp>
      <p:sp>
        <p:nvSpPr>
          <p:cNvPr id="49" name="TextBox 48">
            <a:extLst>
              <a:ext uri="{FF2B5EF4-FFF2-40B4-BE49-F238E27FC236}">
                <a16:creationId xmlns:a16="http://schemas.microsoft.com/office/drawing/2014/main" id="{A4F1889B-8C0A-4143-92B4-15F4C252CB3A}"/>
              </a:ext>
            </a:extLst>
          </p:cNvPr>
          <p:cNvSpPr txBox="1"/>
          <p:nvPr/>
        </p:nvSpPr>
        <p:spPr>
          <a:xfrm>
            <a:off x="2834877" y="2867970"/>
            <a:ext cx="2103120" cy="731520"/>
          </a:xfrm>
          <a:prstGeom prst="rect">
            <a:avLst/>
          </a:prstGeom>
          <a:noFill/>
          <a:ln>
            <a:noFill/>
          </a:ln>
        </p:spPr>
        <p:txBody>
          <a:bodyPr wrap="square" rtlCol="0" anchor="ctr" anchorCtr="0">
            <a:noAutofit/>
          </a:bodyPr>
          <a:lstStyle/>
          <a:p>
            <a:pPr algn="ctr"/>
            <a:r>
              <a:rPr lang="en-US" sz="1400" b="1">
                <a:latin typeface="Open Sans" panose="020B0606030504020204" pitchFamily="34" charset="0"/>
                <a:ea typeface="Open Sans" panose="020B0606030504020204" pitchFamily="34" charset="0"/>
                <a:cs typeface="Open Sans" panose="020B0606030504020204" pitchFamily="34" charset="0"/>
              </a:rPr>
              <a:t>Cost optimization</a:t>
            </a:r>
            <a:endParaRPr lang="en-US" sz="1400" b="1" i="1">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13D839EE-B7E8-4A7A-92B7-040425E6AE7E}"/>
              </a:ext>
            </a:extLst>
          </p:cNvPr>
          <p:cNvSpPr txBox="1"/>
          <p:nvPr/>
        </p:nvSpPr>
        <p:spPr>
          <a:xfrm>
            <a:off x="2916089" y="3786138"/>
            <a:ext cx="2011680" cy="1384995"/>
          </a:xfrm>
          <a:prstGeom prst="rect">
            <a:avLst/>
          </a:prstGeom>
          <a:noFill/>
        </p:spPr>
        <p:txBody>
          <a:bodyPr wrap="square" rtlCol="0">
            <a:spAutoFit/>
          </a:bodyPr>
          <a:lstStyle/>
          <a:p>
            <a:pPr marL="285750" indent="-285750">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Analyze and attribute expenditures</a:t>
            </a:r>
          </a:p>
          <a:p>
            <a:pPr marL="285750" indent="-285750">
              <a:buFont typeface="Arial" panose="020B0604020202020204" pitchFamily="34" charset="0"/>
              <a:buChar char="•"/>
            </a:pPr>
            <a:endParaRPr lang="en-US" sz="120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Cost-effective resources</a:t>
            </a:r>
          </a:p>
          <a:p>
            <a:pPr marL="285750" indent="-285750">
              <a:buFont typeface="Arial" panose="020B0604020202020204" pitchFamily="34" charset="0"/>
              <a:buChar char="•"/>
            </a:pPr>
            <a:endParaRPr lang="en-US" sz="120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Stop guessing</a:t>
            </a:r>
          </a:p>
        </p:txBody>
      </p:sp>
      <p:grpSp>
        <p:nvGrpSpPr>
          <p:cNvPr id="51" name="Group 50">
            <a:extLst>
              <a:ext uri="{FF2B5EF4-FFF2-40B4-BE49-F238E27FC236}">
                <a16:creationId xmlns:a16="http://schemas.microsoft.com/office/drawing/2014/main" id="{8B9BF3F1-83DA-4F70-A947-86A94D89A444}"/>
              </a:ext>
            </a:extLst>
          </p:cNvPr>
          <p:cNvGrpSpPr/>
          <p:nvPr/>
        </p:nvGrpSpPr>
        <p:grpSpPr>
          <a:xfrm>
            <a:off x="3204292" y="1396192"/>
            <a:ext cx="1371600" cy="1371600"/>
            <a:chOff x="3218806" y="1381678"/>
            <a:chExt cx="1371600" cy="1371600"/>
          </a:xfrm>
        </p:grpSpPr>
        <p:sp>
          <p:nvSpPr>
            <p:cNvPr id="52" name="Oval 51">
              <a:extLst>
                <a:ext uri="{FF2B5EF4-FFF2-40B4-BE49-F238E27FC236}">
                  <a16:creationId xmlns:a16="http://schemas.microsoft.com/office/drawing/2014/main" id="{415D3B68-B5A0-4FF6-8C03-684FA0988E4A}"/>
                </a:ext>
              </a:extLst>
            </p:cNvPr>
            <p:cNvSpPr/>
            <p:nvPr/>
          </p:nvSpPr>
          <p:spPr>
            <a:xfrm>
              <a:off x="3218806" y="1381678"/>
              <a:ext cx="1371600" cy="1371600"/>
            </a:xfrm>
            <a:prstGeom prst="ellipse">
              <a:avLst/>
            </a:prstGeom>
            <a:solidFill>
              <a:srgbClr val="F2F4F4">
                <a:alpha val="40000"/>
              </a:srgbClr>
            </a:solidFill>
            <a:ln w="28575" cap="rnd">
              <a:solidFill>
                <a:schemeClr val="accent3">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Open Sans" panose="020B0606030504020204" pitchFamily="34" charset="0"/>
                <a:ea typeface="Open Sans" panose="020B0606030504020204" pitchFamily="34" charset="0"/>
                <a:cs typeface="Open Sans" panose="020B0606030504020204" pitchFamily="34" charset="0"/>
              </a:endParaRPr>
            </a:p>
          </p:txBody>
        </p:sp>
        <p:pic>
          <p:nvPicPr>
            <p:cNvPr id="53" name="Picture 52">
              <a:extLst>
                <a:ext uri="{FF2B5EF4-FFF2-40B4-BE49-F238E27FC236}">
                  <a16:creationId xmlns:a16="http://schemas.microsoft.com/office/drawing/2014/main" id="{3A21CEB1-B02F-4009-8A45-677BB7A68341}"/>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256860" y="1424018"/>
              <a:ext cx="1288181" cy="1280086"/>
            </a:xfrm>
            <a:prstGeom prst="rect">
              <a:avLst/>
            </a:prstGeom>
            <a:noFill/>
            <a:ln w="28575">
              <a:noFill/>
            </a:ln>
            <a:effectLst/>
          </p:spPr>
        </p:pic>
      </p:grpSp>
      <p:sp>
        <p:nvSpPr>
          <p:cNvPr id="54" name="TextBox 53">
            <a:extLst>
              <a:ext uri="{FF2B5EF4-FFF2-40B4-BE49-F238E27FC236}">
                <a16:creationId xmlns:a16="http://schemas.microsoft.com/office/drawing/2014/main" id="{BD1A6715-CAEC-4548-A9D2-D4BAD151CA91}"/>
              </a:ext>
            </a:extLst>
          </p:cNvPr>
          <p:cNvSpPr txBox="1"/>
          <p:nvPr/>
        </p:nvSpPr>
        <p:spPr>
          <a:xfrm>
            <a:off x="5095083" y="2867970"/>
            <a:ext cx="2103120" cy="731520"/>
          </a:xfrm>
          <a:prstGeom prst="rect">
            <a:avLst/>
          </a:prstGeom>
          <a:noFill/>
          <a:ln>
            <a:noFill/>
          </a:ln>
        </p:spPr>
        <p:txBody>
          <a:bodyPr wrap="none" rtlCol="0" anchor="ctr" anchorCtr="0">
            <a:noAutofit/>
          </a:bodyPr>
          <a:lstStyle/>
          <a:p>
            <a:pPr algn="ctr"/>
            <a:r>
              <a:rPr lang="en-US" sz="1400" b="1">
                <a:latin typeface="Open Sans" panose="020B0606030504020204" pitchFamily="34" charset="0"/>
                <a:ea typeface="Open Sans" panose="020B0606030504020204" pitchFamily="34" charset="0"/>
                <a:cs typeface="Open Sans" panose="020B0606030504020204" pitchFamily="34" charset="0"/>
              </a:rPr>
              <a:t>Reliability</a:t>
            </a:r>
            <a:endParaRPr lang="en-US" sz="1400" b="1" i="1">
              <a:latin typeface="Open Sans" panose="020B0606030504020204" pitchFamily="34" charset="0"/>
              <a:ea typeface="Open Sans" panose="020B0606030504020204" pitchFamily="34" charset="0"/>
              <a:cs typeface="Open Sans" panose="020B0606030504020204" pitchFamily="34" charset="0"/>
            </a:endParaRPr>
          </a:p>
        </p:txBody>
      </p:sp>
      <p:sp>
        <p:nvSpPr>
          <p:cNvPr id="55" name="TextBox 54">
            <a:extLst>
              <a:ext uri="{FF2B5EF4-FFF2-40B4-BE49-F238E27FC236}">
                <a16:creationId xmlns:a16="http://schemas.microsoft.com/office/drawing/2014/main" id="{88F61128-109C-4AA1-BDFC-1D53DD15EBBC}"/>
              </a:ext>
            </a:extLst>
          </p:cNvPr>
          <p:cNvSpPr txBox="1"/>
          <p:nvPr/>
        </p:nvSpPr>
        <p:spPr>
          <a:xfrm>
            <a:off x="5303261" y="3790608"/>
            <a:ext cx="2011680" cy="1384995"/>
          </a:xfrm>
          <a:prstGeom prst="rect">
            <a:avLst/>
          </a:prstGeom>
          <a:noFill/>
        </p:spPr>
        <p:txBody>
          <a:bodyPr wrap="square" rtlCol="0">
            <a:spAutoFit/>
          </a:bodyPr>
          <a:lstStyle/>
          <a:p>
            <a:pPr marL="285750" indent="-285750">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Recover from failure</a:t>
            </a:r>
          </a:p>
          <a:p>
            <a:pPr marL="285750" indent="-285750">
              <a:buFont typeface="Arial" panose="020B0604020202020204" pitchFamily="34" charset="0"/>
              <a:buChar char="•"/>
            </a:pPr>
            <a:endParaRPr lang="en-US" sz="120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Test recovery procedures</a:t>
            </a:r>
          </a:p>
          <a:p>
            <a:pPr marL="285750" indent="-285750">
              <a:buFont typeface="Arial" panose="020B0604020202020204" pitchFamily="34" charset="0"/>
              <a:buChar char="•"/>
            </a:pPr>
            <a:endParaRPr lang="en-US" sz="120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Scale to increase availability</a:t>
            </a:r>
          </a:p>
        </p:txBody>
      </p:sp>
      <p:grpSp>
        <p:nvGrpSpPr>
          <p:cNvPr id="56" name="Group 55">
            <a:extLst>
              <a:ext uri="{FF2B5EF4-FFF2-40B4-BE49-F238E27FC236}">
                <a16:creationId xmlns:a16="http://schemas.microsoft.com/office/drawing/2014/main" id="{27C69C6F-AD3F-4083-AEDC-B5DDFF663A73}"/>
              </a:ext>
            </a:extLst>
          </p:cNvPr>
          <p:cNvGrpSpPr/>
          <p:nvPr/>
        </p:nvGrpSpPr>
        <p:grpSpPr>
          <a:xfrm>
            <a:off x="5505814" y="1410844"/>
            <a:ext cx="1380274" cy="1371600"/>
            <a:chOff x="5530625" y="1576962"/>
            <a:chExt cx="1380274" cy="1371600"/>
          </a:xfrm>
        </p:grpSpPr>
        <p:sp>
          <p:nvSpPr>
            <p:cNvPr id="57" name="Oval 56">
              <a:extLst>
                <a:ext uri="{FF2B5EF4-FFF2-40B4-BE49-F238E27FC236}">
                  <a16:creationId xmlns:a16="http://schemas.microsoft.com/office/drawing/2014/main" id="{D168223C-16CD-4EB2-B5BF-F30605304B71}"/>
                </a:ext>
              </a:extLst>
            </p:cNvPr>
            <p:cNvSpPr/>
            <p:nvPr/>
          </p:nvSpPr>
          <p:spPr>
            <a:xfrm>
              <a:off x="5530625" y="1576962"/>
              <a:ext cx="1380274" cy="1371600"/>
            </a:xfrm>
            <a:prstGeom prst="ellipse">
              <a:avLst/>
            </a:prstGeom>
            <a:solidFill>
              <a:srgbClr val="F2F4F4">
                <a:alpha val="40000"/>
              </a:srgbClr>
            </a:solidFill>
            <a:ln w="28575" cap="rnd">
              <a:solidFill>
                <a:schemeClr val="accent3">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Open Sans" panose="020B0606030504020204" pitchFamily="34" charset="0"/>
                <a:ea typeface="Open Sans" panose="020B0606030504020204" pitchFamily="34" charset="0"/>
                <a:cs typeface="Open Sans" panose="020B0606030504020204" pitchFamily="34" charset="0"/>
              </a:endParaRPr>
            </a:p>
          </p:txBody>
        </p:sp>
        <p:pic>
          <p:nvPicPr>
            <p:cNvPr id="58" name="Picture 57">
              <a:extLst>
                <a:ext uri="{FF2B5EF4-FFF2-40B4-BE49-F238E27FC236}">
                  <a16:creationId xmlns:a16="http://schemas.microsoft.com/office/drawing/2014/main" id="{478BD7F2-4E15-42DF-8D5E-E3C9DF2921B4}"/>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5000"/>
                      </a14:imgEffect>
                      <a14:imgEffect>
                        <a14:brightnessContrast contrast="37000"/>
                      </a14:imgEffect>
                    </a14:imgLayer>
                  </a14:imgProps>
                </a:ext>
                <a:ext uri="{28A0092B-C50C-407E-A947-70E740481C1C}">
                  <a14:useLocalDpi xmlns:a14="http://schemas.microsoft.com/office/drawing/2010/main"/>
                </a:ext>
              </a:extLst>
            </a:blip>
            <a:stretch>
              <a:fillRect/>
            </a:stretch>
          </p:blipFill>
          <p:spPr>
            <a:xfrm>
              <a:off x="5669140" y="1692398"/>
              <a:ext cx="1157270" cy="1149998"/>
            </a:xfrm>
            <a:prstGeom prst="rect">
              <a:avLst/>
            </a:prstGeom>
            <a:effectLst/>
          </p:spPr>
        </p:pic>
      </p:grpSp>
      <p:sp>
        <p:nvSpPr>
          <p:cNvPr id="2" name="Rectangle 1">
            <a:extLst>
              <a:ext uri="{FF2B5EF4-FFF2-40B4-BE49-F238E27FC236}">
                <a16:creationId xmlns:a16="http://schemas.microsoft.com/office/drawing/2014/main" id="{E93979B7-6594-4B77-BDA9-1DC29C9A4024}"/>
              </a:ext>
            </a:extLst>
          </p:cNvPr>
          <p:cNvSpPr/>
          <p:nvPr/>
        </p:nvSpPr>
        <p:spPr>
          <a:xfrm>
            <a:off x="8105067" y="6024207"/>
            <a:ext cx="3318934" cy="366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AWS gives a useful WA Tool</a:t>
            </a:r>
          </a:p>
        </p:txBody>
      </p:sp>
      <p:sp>
        <p:nvSpPr>
          <p:cNvPr id="59" name="Rectangle 58">
            <a:extLst>
              <a:ext uri="{FF2B5EF4-FFF2-40B4-BE49-F238E27FC236}">
                <a16:creationId xmlns:a16="http://schemas.microsoft.com/office/drawing/2014/main" id="{4084F795-5463-474B-991A-966600305D77}"/>
              </a:ext>
            </a:extLst>
          </p:cNvPr>
          <p:cNvSpPr/>
          <p:nvPr/>
        </p:nvSpPr>
        <p:spPr>
          <a:xfrm>
            <a:off x="905293" y="6035140"/>
            <a:ext cx="5481788" cy="3667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There is a new pillar added recently - </a:t>
            </a:r>
            <a:r>
              <a:rPr lang="en-IN" b="1" dirty="0">
                <a:solidFill>
                  <a:schemeClr val="tx1"/>
                </a:solidFill>
                <a:hlinkClick r:id="rId10">
                  <a:extLst>
                    <a:ext uri="{A12FA001-AC4F-418D-AE19-62706E023703}">
                      <ahyp:hlinkClr xmlns:ahyp="http://schemas.microsoft.com/office/drawing/2018/hyperlinkcolor" val="tx"/>
                    </a:ext>
                  </a:extLst>
                </a:hlinkClick>
              </a:rPr>
              <a:t>SUSTAINABILITY</a:t>
            </a:r>
            <a:r>
              <a:rPr lang="en-IN" dirty="0">
                <a:solidFill>
                  <a:schemeClr val="tx1"/>
                </a:solidFill>
              </a:rPr>
              <a:t> </a:t>
            </a:r>
          </a:p>
        </p:txBody>
      </p:sp>
    </p:spTree>
    <p:extLst>
      <p:ext uri="{BB962C8B-B14F-4D97-AF65-F5344CB8AC3E}">
        <p14:creationId xmlns:p14="http://schemas.microsoft.com/office/powerpoint/2010/main" val="2213173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476250" y="511269"/>
            <a:ext cx="11239500" cy="892174"/>
          </a:xfrm>
        </p:spPr>
        <p:txBody>
          <a:bodyPr>
            <a:normAutofit/>
          </a:bodyPr>
          <a:lstStyle/>
          <a:p>
            <a:r>
              <a:rPr lang="en-IN" sz="4800" dirty="0">
                <a:solidFill>
                  <a:srgbClr val="0070C0"/>
                </a:solidFill>
                <a:latin typeface="Open Sans" panose="020B0606030504020204" pitchFamily="34" charset="0"/>
                <a:ea typeface="Open Sans" panose="020B0606030504020204" pitchFamily="34" charset="0"/>
                <a:cs typeface="Open Sans" panose="020B0606030504020204" pitchFamily="34" charset="0"/>
              </a:rPr>
              <a:t>Questions / Quiz Time</a:t>
            </a:r>
            <a:endParaRPr lang="en-US" sz="48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F043C64D-42CC-4AAD-B5FE-C53805567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4639" y="1557209"/>
            <a:ext cx="6242722" cy="4344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999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609600" y="1793877"/>
            <a:ext cx="11239500" cy="892174"/>
          </a:xfrm>
        </p:spPr>
        <p:txBody>
          <a:bodyPr>
            <a:normAutofit/>
          </a:bodyPr>
          <a:lstStyle/>
          <a:p>
            <a:r>
              <a:rPr lang="en-IN" sz="4800" dirty="0">
                <a:solidFill>
                  <a:srgbClr val="0070C0"/>
                </a:solidFill>
                <a:latin typeface="Open Sans" panose="020B0606030504020204" pitchFamily="34" charset="0"/>
                <a:ea typeface="Open Sans" panose="020B0606030504020204" pitchFamily="34" charset="0"/>
                <a:cs typeface="Open Sans" panose="020B0606030504020204" pitchFamily="34" charset="0"/>
              </a:rPr>
              <a:t>IDENTITY &amp; ACCESS MANAGEMENT</a:t>
            </a:r>
            <a:endParaRPr lang="en-US" sz="48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09345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Objectives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982133" y="1349952"/>
            <a:ext cx="10227733" cy="4618540"/>
          </a:xfrm>
          <a:ln>
            <a:noFill/>
          </a:ln>
        </p:spPr>
        <p:txBody>
          <a:bodyPr numCol="1">
            <a:normAutofit/>
          </a:bodyPr>
          <a:lstStyle/>
          <a:p>
            <a:pPr algn="just">
              <a:lnSpc>
                <a:spcPct val="100000"/>
              </a:lnSpc>
              <a:buFont typeface="Wingdings" panose="05000000000000000000" pitchFamily="2" charset="2"/>
              <a:buChar char="§"/>
            </a:pPr>
            <a:r>
              <a:rPr lang="en-US" sz="1400" b="0"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Make </a:t>
            </a:r>
            <a:r>
              <a:rPr lang="en-US" sz="1400" b="1"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architectural decisions </a:t>
            </a:r>
            <a:r>
              <a:rPr lang="en-US" sz="1400" b="0"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based on AWS architectural principles and best practices</a:t>
            </a:r>
          </a:p>
          <a:p>
            <a:pPr algn="just">
              <a:lnSpc>
                <a:spcPct val="100000"/>
              </a:lnSpc>
              <a:buFont typeface="Wingdings" panose="05000000000000000000" pitchFamily="2" charset="2"/>
              <a:buChar char="§"/>
            </a:pPr>
            <a:r>
              <a:rPr lang="en-US" sz="1400" b="0"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Leverage AWS services to make your infrastructure scalable, reliable, and highly available</a:t>
            </a:r>
          </a:p>
          <a:p>
            <a:pPr algn="just">
              <a:lnSpc>
                <a:spcPct val="100000"/>
              </a:lnSpc>
              <a:buFont typeface="Wingdings" panose="05000000000000000000" pitchFamily="2" charset="2"/>
              <a:buChar char="§"/>
            </a:pPr>
            <a:r>
              <a:rPr lang="en-US" sz="1400" b="0"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Leverage AWS Managed Services to enable </a:t>
            </a:r>
            <a:r>
              <a:rPr lang="en-US" sz="1400" b="1"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greater flexibility and resiliency </a:t>
            </a:r>
            <a:r>
              <a:rPr lang="en-US" sz="1400" b="0"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in an infrastructure</a:t>
            </a:r>
          </a:p>
          <a:p>
            <a:pPr algn="just">
              <a:lnSpc>
                <a:spcPct val="100000"/>
              </a:lnSpc>
              <a:buFont typeface="Wingdings" panose="05000000000000000000" pitchFamily="2" charset="2"/>
              <a:buChar char="§"/>
            </a:pPr>
            <a:r>
              <a:rPr lang="en-US" sz="1400" b="0"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Make an AWS-based infrastructure more efficient to </a:t>
            </a:r>
            <a:r>
              <a:rPr lang="en-US" sz="1400" b="1"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increase performance and reduce costs</a:t>
            </a:r>
          </a:p>
          <a:p>
            <a:pPr algn="just">
              <a:lnSpc>
                <a:spcPct val="100000"/>
              </a:lnSpc>
              <a:buFont typeface="Wingdings" panose="05000000000000000000" pitchFamily="2" charset="2"/>
              <a:buChar char="§"/>
            </a:pPr>
            <a:r>
              <a:rPr lang="en-US" sz="1400" b="0"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Use the </a:t>
            </a:r>
            <a:r>
              <a:rPr lang="en-US" sz="1400" b="1"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Well-Architected Framework to improve architectures </a:t>
            </a:r>
            <a:r>
              <a:rPr lang="en-US" sz="1400" b="0"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with AWS solutions</a:t>
            </a:r>
          </a:p>
          <a:p>
            <a:pPr algn="just">
              <a:lnSpc>
                <a:spcPct val="100000"/>
              </a:lnSpc>
              <a:buFont typeface="Wingdings" panose="05000000000000000000" pitchFamily="2" charset="2"/>
              <a:buChar char="§"/>
            </a:pPr>
            <a:r>
              <a:rPr lang="en-US" sz="1400" b="0"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Understand and navigate the </a:t>
            </a:r>
            <a:r>
              <a:rPr lang="en-US" sz="1400" b="1"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core networking services </a:t>
            </a:r>
            <a:r>
              <a:rPr lang="en-US" sz="1400" b="0"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including VPCs, subnets, etc.</a:t>
            </a:r>
          </a:p>
          <a:p>
            <a:pPr algn="just">
              <a:lnSpc>
                <a:spcPct val="100000"/>
              </a:lnSpc>
              <a:buFont typeface="Wingdings" panose="05000000000000000000" pitchFamily="2" charset="2"/>
              <a:buChar char="§"/>
            </a:pPr>
            <a:r>
              <a:rPr lang="en-US" sz="1400" b="0"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Understand and implement </a:t>
            </a:r>
            <a:r>
              <a:rPr lang="en-US" sz="1400" b="1"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security best practices</a:t>
            </a:r>
          </a:p>
          <a:p>
            <a:pPr algn="just">
              <a:lnSpc>
                <a:spcPct val="100000"/>
              </a:lnSpc>
              <a:buFont typeface="Wingdings" panose="05000000000000000000" pitchFamily="2" charset="2"/>
              <a:buChar char="§"/>
            </a:pPr>
            <a:r>
              <a:rPr lang="en-US" sz="1400" b="0"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Understand and use the </a:t>
            </a:r>
            <a:r>
              <a:rPr lang="en-US" sz="1400" b="1"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core compute services including EC2, storage, AMIs, load balancers, </a:t>
            </a:r>
            <a:r>
              <a:rPr lang="en-US" sz="1400" b="0"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etc.</a:t>
            </a:r>
          </a:p>
          <a:p>
            <a:pPr algn="just">
              <a:lnSpc>
                <a:spcPct val="100000"/>
              </a:lnSpc>
              <a:buFont typeface="Wingdings" panose="05000000000000000000" pitchFamily="2" charset="2"/>
              <a:buChar char="§"/>
            </a:pPr>
            <a:r>
              <a:rPr lang="en-US" sz="1400" b="0"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Use monitoring, logging, and alerting services with </a:t>
            </a:r>
            <a:r>
              <a:rPr lang="en-US" sz="1400" b="1"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CloudWatch</a:t>
            </a:r>
          </a:p>
          <a:p>
            <a:pPr algn="just">
              <a:lnSpc>
                <a:spcPct val="100000"/>
              </a:lnSpc>
              <a:buFont typeface="Wingdings" panose="05000000000000000000" pitchFamily="2" charset="2"/>
              <a:buChar char="§"/>
            </a:pPr>
            <a:r>
              <a:rPr lang="en-US" sz="1400" b="0"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Build repeatable disposable infrastructure with Terraform</a:t>
            </a:r>
          </a:p>
          <a:p>
            <a:pPr algn="just">
              <a:lnSpc>
                <a:spcPct val="100000"/>
              </a:lnSpc>
              <a:buFont typeface="Wingdings" panose="05000000000000000000" pitchFamily="2" charset="2"/>
              <a:buChar char="§"/>
            </a:pPr>
            <a:r>
              <a:rPr lang="en-US" sz="1400" b="0"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Understand and use a </a:t>
            </a:r>
            <a:r>
              <a:rPr lang="en-US" sz="1400" b="1"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variety of fully managed services </a:t>
            </a:r>
            <a:r>
              <a:rPr lang="en-US" sz="1400" b="0"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including RDS, DynamoDB, Lambda, API </a:t>
            </a:r>
            <a:r>
              <a:rPr lang="en-IN" sz="1400" b="0"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Gateway, Simple Notification Service, Simple Queue Service, </a:t>
            </a:r>
            <a:r>
              <a:rPr lang="en-US" sz="1400" b="0" i="0" u="none" strike="noStrike" baseline="0" dirty="0">
                <a:solidFill>
                  <a:srgbClr val="333333"/>
                </a:solidFill>
                <a:latin typeface="Open Sans" panose="020B0606030504020204" pitchFamily="34" charset="0"/>
                <a:ea typeface="Open Sans" panose="020B0606030504020204" pitchFamily="34" charset="0"/>
                <a:cs typeface="Open Sans" panose="020B0606030504020204" pitchFamily="34" charset="0"/>
              </a:rPr>
              <a:t>ElastiCache, Systems Manager, etc.</a:t>
            </a:r>
            <a:endParaRPr lang="en-IN" sz="1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77020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US" sz="4000" dirty="0">
                <a:solidFill>
                  <a:srgbClr val="0070C0"/>
                </a:solidFill>
                <a:latin typeface="Abadi" panose="020B0604020104020204" pitchFamily="34" charset="0"/>
              </a:rPr>
              <a:t>How many AWS accounts does a customer need?</a:t>
            </a:r>
          </a:p>
        </p:txBody>
      </p:sp>
    </p:spTree>
    <p:extLst>
      <p:ext uri="{BB962C8B-B14F-4D97-AF65-F5344CB8AC3E}">
        <p14:creationId xmlns:p14="http://schemas.microsoft.com/office/powerpoint/2010/main" val="2570062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US" sz="4000" dirty="0">
                <a:solidFill>
                  <a:srgbClr val="0070C0"/>
                </a:solidFill>
                <a:latin typeface="Abadi" panose="020B0604020104020204" pitchFamily="34" charset="0"/>
              </a:rPr>
              <a:t>How many AWS accounts does a customer need?</a:t>
            </a:r>
          </a:p>
        </p:txBody>
      </p:sp>
      <p:sp>
        <p:nvSpPr>
          <p:cNvPr id="9" name="Content Placeholder 2">
            <a:extLst>
              <a:ext uri="{FF2B5EF4-FFF2-40B4-BE49-F238E27FC236}">
                <a16:creationId xmlns:a16="http://schemas.microsoft.com/office/drawing/2014/main" id="{F6B8D9FE-4A03-4CB0-B9EB-020E1A67339B}"/>
              </a:ext>
            </a:extLst>
          </p:cNvPr>
          <p:cNvSpPr>
            <a:spLocks noGrp="1"/>
          </p:cNvSpPr>
          <p:nvPr>
            <p:ph idx="1"/>
          </p:nvPr>
        </p:nvSpPr>
        <p:spPr>
          <a:xfrm>
            <a:off x="657225" y="1171576"/>
            <a:ext cx="5857876" cy="5095874"/>
          </a:xfrm>
        </p:spPr>
        <p:txBody>
          <a:bodyPr>
            <a:normAutofit/>
          </a:bodyPr>
          <a:lstStyle/>
          <a:p>
            <a:pPr>
              <a:lnSpc>
                <a:spcPct val="150000"/>
              </a:lnSpc>
            </a:pPr>
            <a:r>
              <a:rPr lang="en-IN" sz="2000" dirty="0">
                <a:latin typeface="Abadi Extra Light" panose="020B0204020104020204" pitchFamily="34" charset="0"/>
              </a:rPr>
              <a:t>Typically more than one account is always required.</a:t>
            </a:r>
          </a:p>
          <a:p>
            <a:pPr>
              <a:lnSpc>
                <a:spcPct val="150000"/>
              </a:lnSpc>
            </a:pPr>
            <a:r>
              <a:rPr lang="en-IN" sz="2000" dirty="0">
                <a:latin typeface="Abadi Extra Light" panose="020B0204020104020204" pitchFamily="34" charset="0"/>
              </a:rPr>
              <a:t>First account is the Master Account (or Management Account). Bills of all the accounts get consolidated here. You get tiered discount as well. </a:t>
            </a:r>
          </a:p>
          <a:p>
            <a:pPr>
              <a:lnSpc>
                <a:spcPct val="150000"/>
              </a:lnSpc>
            </a:pPr>
            <a:r>
              <a:rPr lang="en-IN" sz="2000" dirty="0">
                <a:latin typeface="Abadi Extra Light" panose="020B0204020104020204" pitchFamily="34" charset="0"/>
              </a:rPr>
              <a:t>Other accounts (as per the best practices):</a:t>
            </a:r>
          </a:p>
          <a:p>
            <a:pPr lvl="1">
              <a:lnSpc>
                <a:spcPct val="150000"/>
              </a:lnSpc>
            </a:pPr>
            <a:r>
              <a:rPr lang="en-IN" sz="1800" dirty="0">
                <a:latin typeface="Abadi Extra Light" panose="020B0204020104020204" pitchFamily="34" charset="0"/>
              </a:rPr>
              <a:t>Log Archive Account</a:t>
            </a:r>
          </a:p>
          <a:p>
            <a:pPr lvl="1">
              <a:lnSpc>
                <a:spcPct val="150000"/>
              </a:lnSpc>
            </a:pPr>
            <a:r>
              <a:rPr lang="en-US" sz="1800" dirty="0">
                <a:latin typeface="Abadi Extra Light" panose="020B0204020104020204" pitchFamily="34" charset="0"/>
              </a:rPr>
              <a:t>Security Account</a:t>
            </a:r>
          </a:p>
          <a:p>
            <a:pPr lvl="1">
              <a:lnSpc>
                <a:spcPct val="150000"/>
              </a:lnSpc>
            </a:pPr>
            <a:r>
              <a:rPr lang="en-US" sz="1800" dirty="0">
                <a:latin typeface="Abadi Extra Light" panose="020B0204020104020204" pitchFamily="34" charset="0"/>
              </a:rPr>
              <a:t>Shared Services Account</a:t>
            </a:r>
          </a:p>
          <a:p>
            <a:pPr lvl="1">
              <a:lnSpc>
                <a:spcPct val="150000"/>
              </a:lnSpc>
            </a:pPr>
            <a:r>
              <a:rPr lang="en-US" sz="1800" dirty="0">
                <a:latin typeface="Abadi Extra Light" panose="020B0204020104020204" pitchFamily="34" charset="0"/>
              </a:rPr>
              <a:t>Other accounts based on Business Unit, Workload, etc. </a:t>
            </a:r>
          </a:p>
        </p:txBody>
      </p:sp>
      <p:pic>
        <p:nvPicPr>
          <p:cNvPr id="2050" name="Picture 2" descr="Landing Zone | Implementations | AWS Solutions">
            <a:extLst>
              <a:ext uri="{FF2B5EF4-FFF2-40B4-BE49-F238E27FC236}">
                <a16:creationId xmlns:a16="http://schemas.microsoft.com/office/drawing/2014/main" id="{224719D6-BB84-44D3-BC71-164E75097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2713" y="1260475"/>
            <a:ext cx="4343162" cy="49180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085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Managing multiple accounts - AWS Organizations</a:t>
            </a:r>
            <a:endParaRPr lang="en-US" sz="4000" dirty="0">
              <a:solidFill>
                <a:srgbClr val="0070C0"/>
              </a:solidFill>
              <a:latin typeface="Abadi" panose="020B0604020104020204" pitchFamily="34" charset="0"/>
            </a:endParaRPr>
          </a:p>
        </p:txBody>
      </p:sp>
      <p:sp>
        <p:nvSpPr>
          <p:cNvPr id="9" name="Content Placeholder 2">
            <a:extLst>
              <a:ext uri="{FF2B5EF4-FFF2-40B4-BE49-F238E27FC236}">
                <a16:creationId xmlns:a16="http://schemas.microsoft.com/office/drawing/2014/main" id="{F6B8D9FE-4A03-4CB0-B9EB-020E1A67339B}"/>
              </a:ext>
            </a:extLst>
          </p:cNvPr>
          <p:cNvSpPr>
            <a:spLocks noGrp="1"/>
          </p:cNvSpPr>
          <p:nvPr>
            <p:ph idx="1"/>
          </p:nvPr>
        </p:nvSpPr>
        <p:spPr>
          <a:xfrm>
            <a:off x="657224" y="1171576"/>
            <a:ext cx="10620376" cy="5095874"/>
          </a:xfrm>
        </p:spPr>
        <p:txBody>
          <a:bodyPr>
            <a:normAutofit/>
          </a:bodyPr>
          <a:lstStyle/>
          <a:p>
            <a:pPr>
              <a:lnSpc>
                <a:spcPct val="100000"/>
              </a:lnSpc>
            </a:pPr>
            <a:r>
              <a:rPr lang="en-IN" sz="2000" dirty="0">
                <a:latin typeface="Abadi Extra Light" panose="020B0204020104020204" pitchFamily="34" charset="0"/>
              </a:rPr>
              <a:t>SCPs (Service Control Policy) can be applied at any node.</a:t>
            </a:r>
          </a:p>
          <a:p>
            <a:pPr>
              <a:lnSpc>
                <a:spcPct val="100000"/>
              </a:lnSpc>
            </a:pPr>
            <a:r>
              <a:rPr lang="en-IN" sz="2000" b="1" dirty="0">
                <a:latin typeface="Abadi Extra Light" panose="020B0204020104020204" pitchFamily="34" charset="0"/>
              </a:rPr>
              <a:t>Master/Management Account </a:t>
            </a:r>
            <a:r>
              <a:rPr lang="en-IN" sz="2000" dirty="0">
                <a:latin typeface="Abadi Extra Light" panose="020B0204020104020204" pitchFamily="34" charset="0"/>
              </a:rPr>
              <a:t>remains </a:t>
            </a:r>
            <a:r>
              <a:rPr lang="en-IN" sz="2000" b="1" dirty="0">
                <a:latin typeface="Abadi Extra Light" panose="020B0204020104020204" pitchFamily="34" charset="0"/>
              </a:rPr>
              <a:t>unaffected</a:t>
            </a:r>
            <a:r>
              <a:rPr lang="en-IN" sz="2000" dirty="0">
                <a:latin typeface="Abadi Extra Light" panose="020B0204020104020204" pitchFamily="34" charset="0"/>
              </a:rPr>
              <a:t> by </a:t>
            </a:r>
            <a:r>
              <a:rPr lang="en-IN" sz="2000" b="1" dirty="0">
                <a:latin typeface="Abadi Extra Light" panose="020B0204020104020204" pitchFamily="34" charset="0"/>
              </a:rPr>
              <a:t>SCPs</a:t>
            </a:r>
            <a:r>
              <a:rPr lang="en-IN" sz="2000" dirty="0">
                <a:latin typeface="Abadi Extra Light" panose="020B0204020104020204" pitchFamily="34" charset="0"/>
              </a:rPr>
              <a:t>. </a:t>
            </a:r>
            <a:endParaRPr lang="en-US" sz="2000" dirty="0">
              <a:latin typeface="Abadi Extra Light" panose="020B0204020104020204" pitchFamily="34" charset="0"/>
            </a:endParaRPr>
          </a:p>
        </p:txBody>
      </p:sp>
      <p:pic>
        <p:nvPicPr>
          <p:cNvPr id="3074" name="Picture 2" descr="Figure 1: AWS Organizations and OU structure">
            <a:extLst>
              <a:ext uri="{FF2B5EF4-FFF2-40B4-BE49-F238E27FC236}">
                <a16:creationId xmlns:a16="http://schemas.microsoft.com/office/drawing/2014/main" id="{941DC0E5-E3BC-48A7-B86A-0311380EEF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969" y="2248392"/>
            <a:ext cx="8882062" cy="39217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746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New AWS Account</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rmAutofit/>
          </a:bodyPr>
          <a:lstStyle/>
          <a:p>
            <a:pPr>
              <a:lnSpc>
                <a:spcPct val="150000"/>
              </a:lnSpc>
            </a:pPr>
            <a:r>
              <a:rPr lang="en-US" sz="2400" dirty="0">
                <a:latin typeface="Abadi Extra Light" panose="020B0204020104020204" pitchFamily="34" charset="0"/>
              </a:rPr>
              <a:t>New AWS account creation process:</a:t>
            </a:r>
          </a:p>
          <a:p>
            <a:pPr lvl="1">
              <a:lnSpc>
                <a:spcPct val="150000"/>
              </a:lnSpc>
              <a:buFont typeface="Wingdings" panose="05000000000000000000" pitchFamily="2" charset="2"/>
              <a:buChar char="Ø"/>
            </a:pPr>
            <a:r>
              <a:rPr lang="en-US" sz="2000" dirty="0">
                <a:latin typeface="Abadi Extra Light" panose="020B0204020104020204" pitchFamily="34" charset="0"/>
              </a:rPr>
              <a:t>Independent account creation </a:t>
            </a:r>
          </a:p>
          <a:p>
            <a:pPr lvl="1">
              <a:lnSpc>
                <a:spcPct val="150000"/>
              </a:lnSpc>
              <a:buFont typeface="Wingdings" panose="05000000000000000000" pitchFamily="2" charset="2"/>
              <a:buChar char="Ø"/>
            </a:pPr>
            <a:r>
              <a:rPr lang="en-US" sz="2000" dirty="0">
                <a:latin typeface="Abadi Extra Light" panose="020B0204020104020204" pitchFamily="34" charset="0"/>
              </a:rPr>
              <a:t>Under AWS Organizations</a:t>
            </a:r>
          </a:p>
          <a:p>
            <a:pPr>
              <a:lnSpc>
                <a:spcPct val="150000"/>
              </a:lnSpc>
            </a:pPr>
            <a:r>
              <a:rPr lang="en-US" sz="2400" dirty="0">
                <a:latin typeface="Abadi Extra Light" panose="020B0204020104020204" pitchFamily="34" charset="0"/>
              </a:rPr>
              <a:t>Free Tier usage &amp; benefits</a:t>
            </a:r>
          </a:p>
          <a:p>
            <a:pPr>
              <a:lnSpc>
                <a:spcPct val="150000"/>
              </a:lnSpc>
            </a:pPr>
            <a:r>
              <a:rPr lang="en-IN" sz="2400" dirty="0">
                <a:latin typeface="Abadi Extra Light" panose="020B0204020104020204" pitchFamily="34" charset="0"/>
              </a:rPr>
              <a:t>Why are Limits/Quota important? </a:t>
            </a:r>
          </a:p>
          <a:p>
            <a:pPr>
              <a:lnSpc>
                <a:spcPct val="150000"/>
              </a:lnSpc>
            </a:pPr>
            <a:endParaRPr lang="en-IN" sz="2400" dirty="0">
              <a:latin typeface="Abadi Extra Light" panose="020B0204020104020204" pitchFamily="34" charset="0"/>
            </a:endParaRPr>
          </a:p>
          <a:p>
            <a:pPr>
              <a:lnSpc>
                <a:spcPct val="150000"/>
              </a:lnSpc>
            </a:pPr>
            <a:endParaRPr lang="en-IN" sz="2400" dirty="0">
              <a:latin typeface="Abadi Extra Light" panose="020B0204020104020204" pitchFamily="34" charset="0"/>
            </a:endParaRPr>
          </a:p>
          <a:p>
            <a:pPr>
              <a:lnSpc>
                <a:spcPct val="150000"/>
              </a:lnSpc>
            </a:pPr>
            <a:endParaRPr lang="en-US" sz="2400" dirty="0">
              <a:latin typeface="Abadi Extra Light" panose="020B0204020104020204" pitchFamily="34" charset="0"/>
            </a:endParaRPr>
          </a:p>
        </p:txBody>
      </p:sp>
    </p:spTree>
    <p:extLst>
      <p:ext uri="{BB962C8B-B14F-4D97-AF65-F5344CB8AC3E}">
        <p14:creationId xmlns:p14="http://schemas.microsoft.com/office/powerpoint/2010/main" val="2756400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IAM - Users &amp; Groups</a:t>
            </a:r>
            <a:endParaRPr lang="en-US" sz="4000" dirty="0">
              <a:solidFill>
                <a:srgbClr val="0070C0"/>
              </a:solidFill>
              <a:latin typeface="Abadi" panose="020B0604020104020204" pitchFamily="34" charset="0"/>
            </a:endParaRPr>
          </a:p>
        </p:txBody>
      </p:sp>
      <p:sp>
        <p:nvSpPr>
          <p:cNvPr id="10" name="Content Placeholder 2">
            <a:extLst>
              <a:ext uri="{FF2B5EF4-FFF2-40B4-BE49-F238E27FC236}">
                <a16:creationId xmlns:a16="http://schemas.microsoft.com/office/drawing/2014/main" id="{5B9F2C52-36DA-4C80-8BB1-10C88951BE62}"/>
              </a:ext>
            </a:extLst>
          </p:cNvPr>
          <p:cNvSpPr>
            <a:spLocks noGrp="1"/>
          </p:cNvSpPr>
          <p:nvPr>
            <p:ph idx="1"/>
          </p:nvPr>
        </p:nvSpPr>
        <p:spPr>
          <a:xfrm>
            <a:off x="657225" y="1171576"/>
            <a:ext cx="10039350" cy="4267116"/>
          </a:xfrm>
        </p:spPr>
        <p:txBody>
          <a:bodyPr>
            <a:normAutofit/>
          </a:bodyPr>
          <a:lstStyle/>
          <a:p>
            <a:pPr>
              <a:lnSpc>
                <a:spcPct val="150000"/>
              </a:lnSpc>
            </a:pPr>
            <a:r>
              <a:rPr lang="en-US" sz="2000" b="1" dirty="0">
                <a:latin typeface="Abadi Extra Light" panose="020B0204020104020204" pitchFamily="34" charset="0"/>
              </a:rPr>
              <a:t>Root user </a:t>
            </a:r>
            <a:r>
              <a:rPr lang="en-US" sz="2000" dirty="0">
                <a:latin typeface="Abadi Extra Light" panose="020B0204020104020204" pitchFamily="34" charset="0"/>
              </a:rPr>
              <a:t>gets created by default. It shouldn’t be used or shared (E.g. bu01@abc.com)</a:t>
            </a:r>
          </a:p>
          <a:p>
            <a:pPr>
              <a:lnSpc>
                <a:spcPct val="150000"/>
              </a:lnSpc>
            </a:pPr>
            <a:r>
              <a:rPr lang="en-US" sz="2000" dirty="0">
                <a:latin typeface="Abadi Extra Light" panose="020B0204020104020204" pitchFamily="34" charset="0"/>
              </a:rPr>
              <a:t>Identity and Access Management (IAM) is a global service</a:t>
            </a:r>
          </a:p>
          <a:p>
            <a:pPr>
              <a:lnSpc>
                <a:spcPct val="150000"/>
              </a:lnSpc>
            </a:pPr>
            <a:r>
              <a:rPr lang="en-US" sz="2000" dirty="0">
                <a:latin typeface="Abadi Extra Light" panose="020B0204020104020204" pitchFamily="34" charset="0"/>
              </a:rPr>
              <a:t>IAM Users are people within your organization, and can be grouped</a:t>
            </a:r>
          </a:p>
          <a:p>
            <a:pPr>
              <a:lnSpc>
                <a:spcPct val="150000"/>
              </a:lnSpc>
            </a:pPr>
            <a:r>
              <a:rPr lang="en-US" sz="2000" dirty="0">
                <a:latin typeface="Abadi Extra Light" panose="020B0204020104020204" pitchFamily="34" charset="0"/>
              </a:rPr>
              <a:t>IAM Groups only contain users, not other groups</a:t>
            </a:r>
          </a:p>
          <a:p>
            <a:pPr>
              <a:lnSpc>
                <a:spcPct val="150000"/>
              </a:lnSpc>
            </a:pPr>
            <a:r>
              <a:rPr lang="en-US" sz="2000" dirty="0">
                <a:latin typeface="Abadi Extra Light" panose="020B0204020104020204" pitchFamily="34" charset="0"/>
              </a:rPr>
              <a:t>Users may (or may not) belong to a group </a:t>
            </a:r>
          </a:p>
          <a:p>
            <a:pPr>
              <a:lnSpc>
                <a:spcPct val="150000"/>
              </a:lnSpc>
            </a:pPr>
            <a:r>
              <a:rPr lang="en-US" sz="2000" dirty="0">
                <a:latin typeface="Abadi Extra Light" panose="020B0204020104020204" pitchFamily="34" charset="0"/>
              </a:rPr>
              <a:t>A user can belong to multiple groups</a:t>
            </a:r>
          </a:p>
        </p:txBody>
      </p:sp>
    </p:spTree>
    <p:extLst>
      <p:ext uri="{BB962C8B-B14F-4D97-AF65-F5344CB8AC3E}">
        <p14:creationId xmlns:p14="http://schemas.microsoft.com/office/powerpoint/2010/main" val="2632427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IAM Policies </a:t>
            </a:r>
            <a:endParaRPr lang="en-US" sz="4000" dirty="0">
              <a:solidFill>
                <a:srgbClr val="0070C0"/>
              </a:solidFill>
              <a:latin typeface="Abadi" panose="020B0604020104020204" pitchFamily="34" charset="0"/>
            </a:endParaRPr>
          </a:p>
        </p:txBody>
      </p:sp>
      <p:pic>
        <p:nvPicPr>
          <p:cNvPr id="9" name="Picture 8">
            <a:extLst>
              <a:ext uri="{FF2B5EF4-FFF2-40B4-BE49-F238E27FC236}">
                <a16:creationId xmlns:a16="http://schemas.microsoft.com/office/drawing/2014/main" id="{E57DF615-802B-44CA-B6E1-A968E9F04174}"/>
              </a:ext>
            </a:extLst>
          </p:cNvPr>
          <p:cNvPicPr>
            <a:picLocks noChangeAspect="1"/>
          </p:cNvPicPr>
          <p:nvPr/>
        </p:nvPicPr>
        <p:blipFill>
          <a:blip r:embed="rId2"/>
          <a:stretch>
            <a:fillRect/>
          </a:stretch>
        </p:blipFill>
        <p:spPr>
          <a:xfrm>
            <a:off x="5366943" y="3429000"/>
            <a:ext cx="6329739" cy="2584360"/>
          </a:xfrm>
          <a:prstGeom prst="rect">
            <a:avLst/>
          </a:prstGeom>
          <a:ln>
            <a:noFill/>
          </a:ln>
          <a:effectLst>
            <a:outerShdw blurRad="292100" dist="139700" dir="2700000" algn="tl" rotWithShape="0">
              <a:srgbClr val="333333">
                <a:alpha val="65000"/>
              </a:srgbClr>
            </a:outerShdw>
          </a:effectLst>
        </p:spPr>
      </p:pic>
      <p:sp>
        <p:nvSpPr>
          <p:cNvPr id="10" name="Content Placeholder 2">
            <a:extLst>
              <a:ext uri="{FF2B5EF4-FFF2-40B4-BE49-F238E27FC236}">
                <a16:creationId xmlns:a16="http://schemas.microsoft.com/office/drawing/2014/main" id="{5B9F2C52-36DA-4C80-8BB1-10C88951BE62}"/>
              </a:ext>
            </a:extLst>
          </p:cNvPr>
          <p:cNvSpPr>
            <a:spLocks noGrp="1"/>
          </p:cNvSpPr>
          <p:nvPr>
            <p:ph idx="1"/>
          </p:nvPr>
        </p:nvSpPr>
        <p:spPr>
          <a:xfrm>
            <a:off x="657225" y="1171576"/>
            <a:ext cx="10276398" cy="2514599"/>
          </a:xfrm>
        </p:spPr>
        <p:txBody>
          <a:bodyPr>
            <a:normAutofit lnSpcReduction="10000"/>
          </a:bodyPr>
          <a:lstStyle/>
          <a:p>
            <a:pPr marL="0" indent="0">
              <a:lnSpc>
                <a:spcPct val="150000"/>
              </a:lnSpc>
              <a:buNone/>
            </a:pPr>
            <a:r>
              <a:rPr lang="en-IN" sz="1800" dirty="0">
                <a:latin typeface="Abadi Extra Light" panose="020B0204020104020204" pitchFamily="34" charset="0"/>
              </a:rPr>
              <a:t>There are following types of policies: </a:t>
            </a:r>
          </a:p>
          <a:p>
            <a:pPr lvl="1">
              <a:lnSpc>
                <a:spcPct val="150000"/>
              </a:lnSpc>
            </a:pPr>
            <a:r>
              <a:rPr lang="en-IN" sz="1600" b="1" dirty="0">
                <a:latin typeface="Abadi Extra Light" panose="020B0204020104020204" pitchFamily="34" charset="0"/>
              </a:rPr>
              <a:t>Managed Policies </a:t>
            </a:r>
            <a:r>
              <a:rPr lang="en-IN" sz="1600" dirty="0">
                <a:latin typeface="Abadi Extra Light" panose="020B0204020104020204" pitchFamily="34" charset="0"/>
              </a:rPr>
              <a:t>– these can be attached to multiple IAM entities. </a:t>
            </a:r>
          </a:p>
          <a:p>
            <a:pPr lvl="2">
              <a:lnSpc>
                <a:spcPct val="150000"/>
              </a:lnSpc>
            </a:pPr>
            <a:r>
              <a:rPr lang="en-IN" sz="1600" dirty="0">
                <a:latin typeface="Abadi Extra Light" panose="020B0204020104020204" pitchFamily="34" charset="0"/>
              </a:rPr>
              <a:t>Amazon Managed Policies</a:t>
            </a:r>
          </a:p>
          <a:p>
            <a:pPr lvl="2">
              <a:lnSpc>
                <a:spcPct val="150000"/>
              </a:lnSpc>
            </a:pPr>
            <a:r>
              <a:rPr lang="en-IN" sz="1600" dirty="0">
                <a:latin typeface="Abadi Extra Light" panose="020B0204020104020204" pitchFamily="34" charset="0"/>
              </a:rPr>
              <a:t>Customer Managed Policies</a:t>
            </a:r>
          </a:p>
          <a:p>
            <a:pPr lvl="1">
              <a:lnSpc>
                <a:spcPct val="150000"/>
              </a:lnSpc>
            </a:pPr>
            <a:r>
              <a:rPr lang="en-IN" sz="1600" b="1" dirty="0">
                <a:latin typeface="Abadi Extra Light" panose="020B0204020104020204" pitchFamily="34" charset="0"/>
              </a:rPr>
              <a:t>Inline Policies </a:t>
            </a:r>
            <a:r>
              <a:rPr lang="en-IN" sz="1600" dirty="0">
                <a:latin typeface="Abadi Extra Light" panose="020B0204020104020204" pitchFamily="34" charset="0"/>
              </a:rPr>
              <a:t>– these are written specific to a particular IAM entity.</a:t>
            </a:r>
            <a:endParaRPr lang="en-IN" sz="1800" dirty="0">
              <a:latin typeface="Abadi Extra Light" panose="020B0204020104020204" pitchFamily="34" charset="0"/>
            </a:endParaRPr>
          </a:p>
          <a:p>
            <a:pPr lvl="1">
              <a:lnSpc>
                <a:spcPct val="150000"/>
              </a:lnSpc>
            </a:pPr>
            <a:r>
              <a:rPr lang="en-IN" sz="1600" b="1" dirty="0">
                <a:latin typeface="Abadi Extra Light" panose="020B0204020104020204" pitchFamily="34" charset="0"/>
              </a:rPr>
              <a:t>Resource based policies</a:t>
            </a:r>
          </a:p>
        </p:txBody>
      </p:sp>
      <p:sp>
        <p:nvSpPr>
          <p:cNvPr id="3" name="TextBox 2">
            <a:extLst>
              <a:ext uri="{FF2B5EF4-FFF2-40B4-BE49-F238E27FC236}">
                <a16:creationId xmlns:a16="http://schemas.microsoft.com/office/drawing/2014/main" id="{84BFAB79-6D27-4D35-A5B3-505218BEB109}"/>
              </a:ext>
            </a:extLst>
          </p:cNvPr>
          <p:cNvSpPr txBox="1"/>
          <p:nvPr/>
        </p:nvSpPr>
        <p:spPr>
          <a:xfrm>
            <a:off x="657225" y="4003668"/>
            <a:ext cx="4583114" cy="877291"/>
          </a:xfrm>
          <a:prstGeom prst="rect">
            <a:avLst/>
          </a:prstGeom>
          <a:noFill/>
        </p:spPr>
        <p:txBody>
          <a:bodyPr wrap="none" rtlCol="0">
            <a:spAutoFit/>
          </a:bodyPr>
          <a:lstStyle/>
          <a:p>
            <a:pPr>
              <a:lnSpc>
                <a:spcPct val="150000"/>
              </a:lnSpc>
            </a:pPr>
            <a:r>
              <a:rPr lang="en-US" sz="1800" b="1" dirty="0">
                <a:latin typeface="Abadi Extra Light" panose="020B0204020104020204" pitchFamily="34" charset="0"/>
              </a:rPr>
              <a:t>When two conflicting permissions come together, </a:t>
            </a:r>
          </a:p>
          <a:p>
            <a:pPr marL="0" indent="0">
              <a:lnSpc>
                <a:spcPct val="150000"/>
              </a:lnSpc>
              <a:buNone/>
            </a:pPr>
            <a:r>
              <a:rPr lang="en-US" sz="1800" b="1" dirty="0">
                <a:latin typeface="Abadi Extra Light" panose="020B0204020104020204" pitchFamily="34" charset="0"/>
              </a:rPr>
              <a:t>DENY always WINS.</a:t>
            </a:r>
          </a:p>
        </p:txBody>
      </p:sp>
    </p:spTree>
    <p:extLst>
      <p:ext uri="{BB962C8B-B14F-4D97-AF65-F5344CB8AC3E}">
        <p14:creationId xmlns:p14="http://schemas.microsoft.com/office/powerpoint/2010/main" val="3266418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Policy Elements</a:t>
            </a:r>
            <a:endParaRPr lang="en-US" sz="4000" dirty="0">
              <a:solidFill>
                <a:srgbClr val="0070C0"/>
              </a:solidFill>
              <a:latin typeface="Abadi" panose="020B0604020104020204" pitchFamily="34" charset="0"/>
            </a:endParaRPr>
          </a:p>
        </p:txBody>
      </p:sp>
      <p:graphicFrame>
        <p:nvGraphicFramePr>
          <p:cNvPr id="4" name="Content Placeholder 3">
            <a:extLst>
              <a:ext uri="{FF2B5EF4-FFF2-40B4-BE49-F238E27FC236}">
                <a16:creationId xmlns:a16="http://schemas.microsoft.com/office/drawing/2014/main" id="{7205A966-8535-4E05-8744-9845B6108FDE}"/>
              </a:ext>
            </a:extLst>
          </p:cNvPr>
          <p:cNvGraphicFramePr>
            <a:graphicFrameLocks noGrp="1"/>
          </p:cNvGraphicFramePr>
          <p:nvPr>
            <p:ph idx="1"/>
            <p:extLst>
              <p:ext uri="{D42A27DB-BD31-4B8C-83A1-F6EECF244321}">
                <p14:modId xmlns:p14="http://schemas.microsoft.com/office/powerpoint/2010/main" val="211094687"/>
              </p:ext>
            </p:extLst>
          </p:nvPr>
        </p:nvGraphicFramePr>
        <p:xfrm>
          <a:off x="1182941" y="1315508"/>
          <a:ext cx="9826118" cy="3959226"/>
        </p:xfrm>
        <a:graphic>
          <a:graphicData uri="http://schemas.openxmlformats.org/drawingml/2006/table">
            <a:tbl>
              <a:tblPr firstRow="1" bandRow="1"/>
              <a:tblGrid>
                <a:gridCol w="1299736">
                  <a:extLst>
                    <a:ext uri="{9D8B030D-6E8A-4147-A177-3AD203B41FA5}">
                      <a16:colId xmlns:a16="http://schemas.microsoft.com/office/drawing/2014/main" val="86345836"/>
                    </a:ext>
                  </a:extLst>
                </a:gridCol>
                <a:gridCol w="6911819">
                  <a:extLst>
                    <a:ext uri="{9D8B030D-6E8A-4147-A177-3AD203B41FA5}">
                      <a16:colId xmlns:a16="http://schemas.microsoft.com/office/drawing/2014/main" val="417891067"/>
                    </a:ext>
                  </a:extLst>
                </a:gridCol>
                <a:gridCol w="1614563">
                  <a:extLst>
                    <a:ext uri="{9D8B030D-6E8A-4147-A177-3AD203B41FA5}">
                      <a16:colId xmlns:a16="http://schemas.microsoft.com/office/drawing/2014/main" val="4257228393"/>
                    </a:ext>
                  </a:extLst>
                </a:gridCol>
              </a:tblGrid>
              <a:tr h="573104">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1600" b="0" i="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600" b="1"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Description</a:t>
                      </a:r>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149298"/>
                    </a:solidFill>
                  </a:tcPr>
                </a:tc>
                <a:tc>
                  <a:txBody>
                    <a:bodyPr/>
                    <a:lstStyle/>
                    <a:p>
                      <a:pPr algn="ctr"/>
                      <a:r>
                        <a:rPr lang="en-US" sz="1600" b="1"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Required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49298"/>
                    </a:solidFill>
                  </a:tcPr>
                </a:tc>
                <a:extLst>
                  <a:ext uri="{0D108BD9-81ED-4DB2-BD59-A6C34878D82A}">
                    <a16:rowId xmlns:a16="http://schemas.microsoft.com/office/drawing/2014/main" val="3344299713"/>
                  </a:ext>
                </a:extLst>
              </a:tr>
              <a:tr h="683528">
                <a:tc>
                  <a:txBody>
                    <a:bodyPr/>
                    <a:lstStyle/>
                    <a:p>
                      <a:pPr algn="l"/>
                      <a:r>
                        <a:rPr lang="en-US" sz="1600" b="1" i="0">
                          <a:solidFill>
                            <a:schemeClr val="bg1"/>
                          </a:solidFill>
                          <a:latin typeface="Amazon Ember" panose="020B0603020204020204" pitchFamily="34" charset="0"/>
                          <a:ea typeface="Amazon Ember" panose="020B0603020204020204" pitchFamily="34" charset="0"/>
                          <a:cs typeface="Amazon Ember" panose="020B0603020204020204" pitchFamily="34" charset="0"/>
                        </a:rPr>
                        <a:t>Effect</a:t>
                      </a:r>
                    </a:p>
                  </a:txBody>
                  <a:tcPr marL="117213" marR="117213" marT="60960" marB="6096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a:latin typeface="Amazon Ember" panose="020B0603020204020204" pitchFamily="34" charset="0"/>
                          <a:ea typeface="Amazon Ember" panose="020B0603020204020204" pitchFamily="34" charset="0"/>
                          <a:cs typeface="Amazon Ember" panose="020B0603020204020204" pitchFamily="34" charset="0"/>
                        </a:rPr>
                        <a:t>Use Allow or Deny to indicate whether the policy allows or denies access.</a:t>
                      </a:r>
                      <a:endParaRPr lang="en-US" sz="1600" b="0" i="0" kern="120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noFill/>
                    </a:lnL>
                    <a:lnR w="1270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noProof="0">
                          <a:solidFill>
                            <a:schemeClr val="accent5"/>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sz="1600" b="0" i="0" kern="1200">
                        <a:solidFill>
                          <a:schemeClr val="accent5"/>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757738607"/>
                  </a:ext>
                </a:extLst>
              </a:tr>
              <a:tr h="687503">
                <a:tc>
                  <a:txBody>
                    <a:bodyPr/>
                    <a:lstStyle/>
                    <a:p>
                      <a:pPr algn="l"/>
                      <a:r>
                        <a:rPr lang="en-US" sz="1600" b="1" i="0" kern="12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Principal</a:t>
                      </a:r>
                      <a:endParaRPr lang="en-US" sz="1600" b="1"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117213" marR="117213" marT="60960" marB="6096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latin typeface="Amazon Ember" panose="020B0603020204020204" pitchFamily="34" charset="0"/>
                          <a:ea typeface="Amazon Ember" panose="020B0603020204020204" pitchFamily="34" charset="0"/>
                          <a:cs typeface="Amazon Ember" panose="020B0603020204020204" pitchFamily="34" charset="0"/>
                        </a:rPr>
                        <a:t>Indicate the account, user, role, or federated user to which you want to allow or deny access (only</a:t>
                      </a:r>
                      <a:r>
                        <a:rPr lang="en-US" sz="1600" b="0" i="0" baseline="0" dirty="0">
                          <a:latin typeface="Amazon Ember" panose="020B0603020204020204" pitchFamily="34" charset="0"/>
                          <a:ea typeface="Amazon Ember" panose="020B0603020204020204" pitchFamily="34" charset="0"/>
                          <a:cs typeface="Amazon Ember" panose="020B0603020204020204" pitchFamily="34" charset="0"/>
                        </a:rPr>
                        <a:t> on resource policies).</a:t>
                      </a:r>
                      <a:endParaRPr lang="en-US" sz="16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05316563"/>
                  </a:ext>
                </a:extLst>
              </a:tr>
              <a:tr h="699355">
                <a:tc>
                  <a:txBody>
                    <a:bodyPr/>
                    <a:lstStyle/>
                    <a:p>
                      <a:pPr algn="l"/>
                      <a:r>
                        <a:rPr lang="en-US" sz="1600" b="1" i="0" kern="120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Action</a:t>
                      </a:r>
                      <a:endParaRPr lang="en-US" sz="1600" b="1" i="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117213" marR="117213" marT="60960" marB="6096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a:latin typeface="Amazon Ember" panose="020B0603020204020204" pitchFamily="34" charset="0"/>
                          <a:ea typeface="Amazon Ember" panose="020B0603020204020204" pitchFamily="34" charset="0"/>
                          <a:cs typeface="Amazon Ember" panose="020B0603020204020204" pitchFamily="34" charset="0"/>
                        </a:rPr>
                        <a:t>Include a list of actions that the policy allows or denies.</a:t>
                      </a:r>
                      <a:endParaRPr lang="en-US" sz="1600" b="0" i="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noProof="0" dirty="0">
                          <a:solidFill>
                            <a:schemeClr val="accent5"/>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sz="16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072803950"/>
                  </a:ext>
                </a:extLst>
              </a:tr>
              <a:tr h="675649">
                <a:tc>
                  <a:txBody>
                    <a:bodyPr/>
                    <a:lstStyle/>
                    <a:p>
                      <a:pPr algn="l"/>
                      <a:r>
                        <a:rPr lang="en-US" sz="1600" b="1" i="0" kern="12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Resource</a:t>
                      </a:r>
                      <a:endParaRPr lang="en-US" sz="1600" b="1"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117213" marR="117213" marT="60960" marB="6096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a:latin typeface="Amazon Ember" panose="020B0603020204020204" pitchFamily="34" charset="0"/>
                          <a:ea typeface="Amazon Ember" panose="020B0603020204020204" pitchFamily="34" charset="0"/>
                          <a:cs typeface="Amazon Ember" panose="020B0603020204020204" pitchFamily="34" charset="0"/>
                        </a:rPr>
                        <a:t>Specify a list of resources to which the actions apply.</a:t>
                      </a:r>
                      <a:endParaRPr lang="en-US" sz="1600" b="0" i="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noProof="0" dirty="0">
                          <a:solidFill>
                            <a:schemeClr val="accent5"/>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sz="16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5480361"/>
                  </a:ext>
                </a:extLst>
              </a:tr>
              <a:tr h="640087">
                <a:tc>
                  <a:txBody>
                    <a:bodyPr/>
                    <a:lstStyle/>
                    <a:p>
                      <a:pPr algn="l"/>
                      <a:r>
                        <a:rPr lang="en-US" sz="1600" b="1" i="0" kern="12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Condition</a:t>
                      </a:r>
                    </a:p>
                  </a:txBody>
                  <a:tcPr marL="117213" marR="117213" marT="60960" marB="6096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latin typeface="Amazon Ember" panose="020B0603020204020204" pitchFamily="34" charset="0"/>
                          <a:ea typeface="Amazon Ember" panose="020B0603020204020204" pitchFamily="34" charset="0"/>
                          <a:cs typeface="Amazon Ember" panose="020B0603020204020204" pitchFamily="34" charset="0"/>
                        </a:rPr>
                        <a:t>Specify the circumstances under which the policy grants permission.</a:t>
                      </a:r>
                      <a:r>
                        <a:rPr lang="en-US" sz="16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t>
                      </a: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1652190043"/>
                  </a:ext>
                </a:extLst>
              </a:tr>
            </a:tbl>
          </a:graphicData>
        </a:graphic>
      </p:graphicFrame>
    </p:spTree>
    <p:extLst>
      <p:ext uri="{BB962C8B-B14F-4D97-AF65-F5344CB8AC3E}">
        <p14:creationId xmlns:p14="http://schemas.microsoft.com/office/powerpoint/2010/main" val="1887964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IAM - Roles</a:t>
            </a:r>
            <a:endParaRPr lang="en-US" sz="4000" dirty="0">
              <a:solidFill>
                <a:srgbClr val="0070C0"/>
              </a:solidFill>
              <a:latin typeface="Abadi" panose="020B0604020104020204" pitchFamily="34" charset="0"/>
            </a:endParaRPr>
          </a:p>
        </p:txBody>
      </p:sp>
      <p:sp>
        <p:nvSpPr>
          <p:cNvPr id="10" name="Content Placeholder 2">
            <a:extLst>
              <a:ext uri="{FF2B5EF4-FFF2-40B4-BE49-F238E27FC236}">
                <a16:creationId xmlns:a16="http://schemas.microsoft.com/office/drawing/2014/main" id="{5B9F2C52-36DA-4C80-8BB1-10C88951BE62}"/>
              </a:ext>
            </a:extLst>
          </p:cNvPr>
          <p:cNvSpPr>
            <a:spLocks noGrp="1"/>
          </p:cNvSpPr>
          <p:nvPr>
            <p:ph idx="1"/>
          </p:nvPr>
        </p:nvSpPr>
        <p:spPr>
          <a:xfrm>
            <a:off x="657224" y="1171576"/>
            <a:ext cx="10477501" cy="5184774"/>
          </a:xfrm>
        </p:spPr>
        <p:txBody>
          <a:bodyPr>
            <a:normAutofit/>
          </a:bodyPr>
          <a:lstStyle/>
          <a:p>
            <a:pPr algn="just">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Role is an IAM identity that you can create in your account and has specific permissions. An IAM role has some similarities to an IAM user. Roles and users are both </a:t>
            </a:r>
            <a:r>
              <a:rPr lang="en-US" sz="1600" u="sng" dirty="0">
                <a:latin typeface="Open Sans" panose="020B0606030504020204" pitchFamily="34" charset="0"/>
                <a:ea typeface="Open Sans" panose="020B0606030504020204" pitchFamily="34" charset="0"/>
                <a:cs typeface="Open Sans" panose="020B0606030504020204" pitchFamily="34" charset="0"/>
              </a:rPr>
              <a:t>AWS identities with permissions policies that determine what the identity can and cannot do</a:t>
            </a:r>
            <a:r>
              <a:rPr lang="en-US" sz="1600" dirty="0">
                <a:latin typeface="Open Sans" panose="020B0606030504020204" pitchFamily="34" charset="0"/>
                <a:ea typeface="Open Sans" panose="020B0606030504020204" pitchFamily="34" charset="0"/>
                <a:cs typeface="Open Sans" panose="020B0606030504020204" pitchFamily="34" charset="0"/>
              </a:rPr>
              <a:t> in AWS. However, instead of being uniquely associated with one person, a role is intended to be </a:t>
            </a:r>
            <a:r>
              <a:rPr lang="en-US" sz="1600" u="sng" dirty="0">
                <a:latin typeface="Open Sans" panose="020B0606030504020204" pitchFamily="34" charset="0"/>
                <a:ea typeface="Open Sans" panose="020B0606030504020204" pitchFamily="34" charset="0"/>
                <a:cs typeface="Open Sans" panose="020B0606030504020204" pitchFamily="34" charset="0"/>
              </a:rPr>
              <a:t>assumable by anyone</a:t>
            </a:r>
            <a:r>
              <a:rPr lang="en-US" sz="1600" dirty="0">
                <a:latin typeface="Open Sans" panose="020B0606030504020204" pitchFamily="34" charset="0"/>
                <a:ea typeface="Open Sans" panose="020B0606030504020204" pitchFamily="34" charset="0"/>
                <a:cs typeface="Open Sans" panose="020B0606030504020204" pitchFamily="34" charset="0"/>
              </a:rPr>
              <a:t> who needs it. Also, a role does not have standard long-term credentials such as a password or access keys associated with it. Instead, when you assume a role, it provides you with </a:t>
            </a:r>
            <a:r>
              <a:rPr lang="en-US" sz="1600" u="sng" dirty="0">
                <a:latin typeface="Open Sans" panose="020B0606030504020204" pitchFamily="34" charset="0"/>
                <a:ea typeface="Open Sans" panose="020B0606030504020204" pitchFamily="34" charset="0"/>
                <a:cs typeface="Open Sans" panose="020B0606030504020204" pitchFamily="34" charset="0"/>
              </a:rPr>
              <a:t>temporary security credentials for your role session</a:t>
            </a:r>
            <a:r>
              <a:rPr lang="en-US" sz="1600" dirty="0">
                <a:latin typeface="Open Sans" panose="020B0606030504020204" pitchFamily="34" charset="0"/>
                <a:ea typeface="Open Sans" panose="020B0606030504020204" pitchFamily="34" charset="0"/>
                <a:cs typeface="Open Sans" panose="020B0606030504020204" pitchFamily="34" charset="0"/>
              </a:rPr>
              <a:t>.</a:t>
            </a:r>
          </a:p>
          <a:p>
            <a:pPr algn="just">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Roles can be used by the following:</a:t>
            </a:r>
          </a:p>
          <a:p>
            <a:pPr lvl="1" algn="just">
              <a:lnSpc>
                <a:spcPct val="150000"/>
              </a:lnSpc>
            </a:pPr>
            <a:r>
              <a:rPr lang="en-US" sz="1600" b="1" dirty="0">
                <a:latin typeface="Open Sans" panose="020B0606030504020204" pitchFamily="34" charset="0"/>
                <a:ea typeface="Open Sans" panose="020B0606030504020204" pitchFamily="34" charset="0"/>
                <a:cs typeface="Open Sans" panose="020B0606030504020204" pitchFamily="34" charset="0"/>
              </a:rPr>
              <a:t>People</a:t>
            </a:r>
            <a:r>
              <a:rPr lang="en-US" sz="1600" dirty="0">
                <a:latin typeface="Open Sans" panose="020B0606030504020204" pitchFamily="34" charset="0"/>
                <a:ea typeface="Open Sans" panose="020B0606030504020204" pitchFamily="34" charset="0"/>
                <a:cs typeface="Open Sans" panose="020B0606030504020204" pitchFamily="34" charset="0"/>
              </a:rPr>
              <a:t>: Grant cross-account access to employees. </a:t>
            </a:r>
          </a:p>
          <a:p>
            <a:pPr lvl="1" algn="just">
              <a:lnSpc>
                <a:spcPct val="150000"/>
              </a:lnSpc>
            </a:pPr>
            <a:r>
              <a:rPr lang="en-US" sz="1600" b="1" dirty="0">
                <a:latin typeface="Open Sans" panose="020B0606030504020204" pitchFamily="34" charset="0"/>
                <a:ea typeface="Open Sans" panose="020B0606030504020204" pitchFamily="34" charset="0"/>
                <a:cs typeface="Open Sans" panose="020B0606030504020204" pitchFamily="34" charset="0"/>
              </a:rPr>
              <a:t>Applications</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b="0" i="0" dirty="0">
                <a:latin typeface="Open Sans" panose="020B0606030504020204" pitchFamily="34" charset="0"/>
                <a:ea typeface="Open Sans" panose="020B0606030504020204" pitchFamily="34" charset="0"/>
                <a:cs typeface="Open Sans" panose="020B0606030504020204" pitchFamily="34" charset="0"/>
              </a:rPr>
              <a:t>Permit applications running on AWS or on premises to make AWS API calls.</a:t>
            </a:r>
            <a:endParaRPr lang="en-US" sz="1600" dirty="0">
              <a:latin typeface="Open Sans" panose="020B0606030504020204" pitchFamily="34" charset="0"/>
              <a:ea typeface="Open Sans" panose="020B0606030504020204" pitchFamily="34" charset="0"/>
              <a:cs typeface="Open Sans" panose="020B0606030504020204" pitchFamily="34" charset="0"/>
            </a:endParaRPr>
          </a:p>
          <a:p>
            <a:pPr lvl="1" algn="just">
              <a:lnSpc>
                <a:spcPct val="150000"/>
              </a:lnSpc>
            </a:pPr>
            <a:r>
              <a:rPr lang="en-US" sz="1600" b="1" dirty="0">
                <a:latin typeface="Open Sans" panose="020B0606030504020204" pitchFamily="34" charset="0"/>
                <a:ea typeface="Open Sans" panose="020B0606030504020204" pitchFamily="34" charset="0"/>
                <a:cs typeface="Open Sans" panose="020B0606030504020204" pitchFamily="34" charset="0"/>
              </a:rPr>
              <a:t>AWS Services</a:t>
            </a:r>
            <a:r>
              <a:rPr lang="en-US" sz="1600" dirty="0">
                <a:latin typeface="Open Sans" panose="020B0606030504020204" pitchFamily="34" charset="0"/>
                <a:ea typeface="Open Sans" panose="020B0606030504020204" pitchFamily="34" charset="0"/>
                <a:cs typeface="Open Sans" panose="020B0606030504020204" pitchFamily="34" charset="0"/>
              </a:rPr>
              <a:t>: Permit AWS services to make AWS API calls on your behalf.</a:t>
            </a:r>
          </a:p>
          <a:p>
            <a:pPr marL="0" indent="0" algn="just">
              <a:lnSpc>
                <a:spcPct val="150000"/>
              </a:lnSpc>
              <a:buNone/>
            </a:pPr>
            <a:r>
              <a:rPr lang="en-US" sz="1600" b="1" dirty="0">
                <a:latin typeface="Open Sans" panose="020B0606030504020204" pitchFamily="34" charset="0"/>
                <a:ea typeface="Open Sans" panose="020B0606030504020204" pitchFamily="34" charset="0"/>
                <a:cs typeface="Open Sans" panose="020B0606030504020204" pitchFamily="34" charset="0"/>
              </a:rPr>
              <a:t>Examples</a:t>
            </a:r>
            <a:r>
              <a:rPr lang="en-US" sz="1600" dirty="0">
                <a:latin typeface="Open Sans" panose="020B0606030504020204" pitchFamily="34" charset="0"/>
                <a:ea typeface="Open Sans" panose="020B0606030504020204" pitchFamily="34" charset="0"/>
                <a:cs typeface="Open Sans" panose="020B0606030504020204" pitchFamily="34" charset="0"/>
              </a:rPr>
              <a:t>: EC2 Instance Roles, Roles for Lambda Function, Roles for CloudFormation</a:t>
            </a:r>
          </a:p>
        </p:txBody>
      </p:sp>
    </p:spTree>
    <p:extLst>
      <p:ext uri="{BB962C8B-B14F-4D97-AF65-F5344CB8AC3E}">
        <p14:creationId xmlns:p14="http://schemas.microsoft.com/office/powerpoint/2010/main" val="1070463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IAM Best Practices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76274" y="1295401"/>
            <a:ext cx="10839451" cy="4629149"/>
          </a:xfrm>
        </p:spPr>
        <p:txBody>
          <a:bodyPr>
            <a:normAutofit/>
          </a:bodyPr>
          <a:lstStyle/>
          <a:p>
            <a:pPr>
              <a:lnSpc>
                <a:spcPct val="100000"/>
              </a:lnSpc>
            </a:pPr>
            <a:r>
              <a:rPr lang="en-US" sz="1800" b="1" dirty="0">
                <a:latin typeface="Open Sans" panose="020B0606030504020204" pitchFamily="34" charset="0"/>
                <a:ea typeface="Open Sans" panose="020B0606030504020204" pitchFamily="34" charset="0"/>
                <a:cs typeface="Open Sans" panose="020B0606030504020204" pitchFamily="34" charset="0"/>
              </a:rPr>
              <a:t>Never</a:t>
            </a:r>
            <a:r>
              <a:rPr lang="en-US" sz="1800" dirty="0">
                <a:latin typeface="Open Sans" panose="020B0606030504020204" pitchFamily="34" charset="0"/>
                <a:ea typeface="Open Sans" panose="020B0606030504020204" pitchFamily="34" charset="0"/>
                <a:cs typeface="Open Sans" panose="020B0606030504020204" pitchFamily="34" charset="0"/>
              </a:rPr>
              <a:t> use Root User’s access keys. </a:t>
            </a:r>
          </a:p>
          <a:p>
            <a:pPr>
              <a:lnSpc>
                <a:spcPct val="100000"/>
              </a:lnSpc>
            </a:pPr>
            <a:r>
              <a:rPr lang="en-US" sz="1800" dirty="0">
                <a:latin typeface="Open Sans" panose="020B0606030504020204" pitchFamily="34" charset="0"/>
                <a:ea typeface="Open Sans" panose="020B0606030504020204" pitchFamily="34" charset="0"/>
                <a:cs typeface="Open Sans" panose="020B0606030504020204" pitchFamily="34" charset="0"/>
              </a:rPr>
              <a:t>Create individual IAM users.</a:t>
            </a:r>
          </a:p>
          <a:p>
            <a:pPr>
              <a:lnSpc>
                <a:spcPct val="100000"/>
              </a:lnSpc>
            </a:pPr>
            <a:r>
              <a:rPr lang="en-US" sz="1800" dirty="0">
                <a:latin typeface="Open Sans" panose="020B0606030504020204" pitchFamily="34" charset="0"/>
                <a:ea typeface="Open Sans" panose="020B0606030504020204" pitchFamily="34" charset="0"/>
                <a:cs typeface="Open Sans" panose="020B0606030504020204" pitchFamily="34" charset="0"/>
              </a:rPr>
              <a:t>Use groups to assign permissions to IAM users.</a:t>
            </a:r>
          </a:p>
          <a:p>
            <a:pPr>
              <a:lnSpc>
                <a:spcPct val="100000"/>
              </a:lnSpc>
            </a:pPr>
            <a:r>
              <a:rPr lang="en-US" sz="1800" dirty="0">
                <a:latin typeface="Open Sans" panose="020B0606030504020204" pitchFamily="34" charset="0"/>
                <a:ea typeface="Open Sans" panose="020B0606030504020204" pitchFamily="34" charset="0"/>
                <a:cs typeface="Open Sans" panose="020B0606030504020204" pitchFamily="34" charset="0"/>
              </a:rPr>
              <a:t>Grant </a:t>
            </a:r>
            <a:r>
              <a:rPr lang="en-US" sz="1800" b="1" dirty="0">
                <a:latin typeface="Open Sans" panose="020B0606030504020204" pitchFamily="34" charset="0"/>
                <a:ea typeface="Open Sans" panose="020B0606030504020204" pitchFamily="34" charset="0"/>
                <a:cs typeface="Open Sans" panose="020B0606030504020204" pitchFamily="34" charset="0"/>
              </a:rPr>
              <a:t>least privilege</a:t>
            </a:r>
            <a:r>
              <a:rPr lang="en-US" sz="1800" dirty="0">
                <a:latin typeface="Open Sans" panose="020B0606030504020204" pitchFamily="34" charset="0"/>
                <a:ea typeface="Open Sans" panose="020B0606030504020204" pitchFamily="34" charset="0"/>
                <a:cs typeface="Open Sans" panose="020B0606030504020204" pitchFamily="34" charset="0"/>
              </a:rPr>
              <a:t> always.</a:t>
            </a:r>
          </a:p>
          <a:p>
            <a:pPr>
              <a:lnSpc>
                <a:spcPct val="100000"/>
              </a:lnSpc>
            </a:pPr>
            <a:r>
              <a:rPr lang="en-US" sz="1800" dirty="0">
                <a:latin typeface="Open Sans" panose="020B0606030504020204" pitchFamily="34" charset="0"/>
                <a:ea typeface="Open Sans" panose="020B0606030504020204" pitchFamily="34" charset="0"/>
                <a:cs typeface="Open Sans" panose="020B0606030504020204" pitchFamily="34" charset="0"/>
              </a:rPr>
              <a:t>Configure a </a:t>
            </a:r>
            <a:r>
              <a:rPr lang="en-US" sz="1800" b="1" dirty="0">
                <a:latin typeface="Open Sans" panose="020B0606030504020204" pitchFamily="34" charset="0"/>
                <a:ea typeface="Open Sans" panose="020B0606030504020204" pitchFamily="34" charset="0"/>
                <a:cs typeface="Open Sans" panose="020B0606030504020204" pitchFamily="34" charset="0"/>
              </a:rPr>
              <a:t>strong</a:t>
            </a:r>
            <a:r>
              <a:rPr lang="en-US" sz="1800" dirty="0">
                <a:latin typeface="Open Sans" panose="020B0606030504020204" pitchFamily="34" charset="0"/>
                <a:ea typeface="Open Sans" panose="020B0606030504020204" pitchFamily="34" charset="0"/>
                <a:cs typeface="Open Sans" panose="020B0606030504020204" pitchFamily="34" charset="0"/>
              </a:rPr>
              <a:t> password policy.</a:t>
            </a:r>
          </a:p>
          <a:p>
            <a:pPr>
              <a:lnSpc>
                <a:spcPct val="100000"/>
              </a:lnSpc>
            </a:pPr>
            <a:r>
              <a:rPr lang="en-US" sz="1800" b="1" dirty="0">
                <a:latin typeface="Open Sans" panose="020B0606030504020204" pitchFamily="34" charset="0"/>
                <a:ea typeface="Open Sans" panose="020B0606030504020204" pitchFamily="34" charset="0"/>
                <a:cs typeface="Open Sans" panose="020B0606030504020204" pitchFamily="34" charset="0"/>
              </a:rPr>
              <a:t>Enable MFA </a:t>
            </a:r>
            <a:r>
              <a:rPr lang="en-US" sz="1800" dirty="0">
                <a:latin typeface="Open Sans" panose="020B0606030504020204" pitchFamily="34" charset="0"/>
                <a:ea typeface="Open Sans" panose="020B0606030504020204" pitchFamily="34" charset="0"/>
                <a:cs typeface="Open Sans" panose="020B0606030504020204" pitchFamily="34" charset="0"/>
              </a:rPr>
              <a:t>for all the IAM users.</a:t>
            </a:r>
          </a:p>
          <a:p>
            <a:pPr>
              <a:lnSpc>
                <a:spcPct val="100000"/>
              </a:lnSpc>
            </a:pPr>
            <a:r>
              <a:rPr lang="en-US" sz="1800" dirty="0">
                <a:latin typeface="Open Sans" panose="020B0606030504020204" pitchFamily="34" charset="0"/>
                <a:ea typeface="Open Sans" panose="020B0606030504020204" pitchFamily="34" charset="0"/>
                <a:cs typeface="Open Sans" panose="020B0606030504020204" pitchFamily="34" charset="0"/>
              </a:rPr>
              <a:t>Use </a:t>
            </a:r>
            <a:r>
              <a:rPr lang="en-US" sz="1800" b="1" dirty="0">
                <a:latin typeface="Open Sans" panose="020B0606030504020204" pitchFamily="34" charset="0"/>
                <a:ea typeface="Open Sans" panose="020B0606030504020204" pitchFamily="34" charset="0"/>
                <a:cs typeface="Open Sans" panose="020B0606030504020204" pitchFamily="34" charset="0"/>
              </a:rPr>
              <a:t>roles</a:t>
            </a:r>
            <a:r>
              <a:rPr lang="en-US" sz="1800" dirty="0">
                <a:latin typeface="Open Sans" panose="020B0606030504020204" pitchFamily="34" charset="0"/>
                <a:ea typeface="Open Sans" panose="020B0606030504020204" pitchFamily="34" charset="0"/>
                <a:cs typeface="Open Sans" panose="020B0606030504020204" pitchFamily="34" charset="0"/>
              </a:rPr>
              <a:t> for applications that run on Amazon EC2 instances.</a:t>
            </a:r>
          </a:p>
          <a:p>
            <a:pPr>
              <a:lnSpc>
                <a:spcPct val="100000"/>
              </a:lnSpc>
            </a:pPr>
            <a:r>
              <a:rPr lang="en-US" sz="1800" b="1" dirty="0">
                <a:latin typeface="Open Sans" panose="020B0606030504020204" pitchFamily="34" charset="0"/>
                <a:ea typeface="Open Sans" panose="020B0606030504020204" pitchFamily="34" charset="0"/>
                <a:cs typeface="Open Sans" panose="020B0606030504020204" pitchFamily="34" charset="0"/>
              </a:rPr>
              <a:t>Delegate by using roles </a:t>
            </a:r>
            <a:r>
              <a:rPr lang="en-US" sz="1800" dirty="0">
                <a:latin typeface="Open Sans" panose="020B0606030504020204" pitchFamily="34" charset="0"/>
                <a:ea typeface="Open Sans" panose="020B0606030504020204" pitchFamily="34" charset="0"/>
                <a:cs typeface="Open Sans" panose="020B0606030504020204" pitchFamily="34" charset="0"/>
              </a:rPr>
              <a:t>instead of by sharing credentials.</a:t>
            </a:r>
          </a:p>
          <a:p>
            <a:pPr>
              <a:lnSpc>
                <a:spcPct val="100000"/>
              </a:lnSpc>
            </a:pPr>
            <a:r>
              <a:rPr lang="en-US" sz="1800" b="1" dirty="0">
                <a:latin typeface="Open Sans" panose="020B0606030504020204" pitchFamily="34" charset="0"/>
                <a:ea typeface="Open Sans" panose="020B0606030504020204" pitchFamily="34" charset="0"/>
                <a:cs typeface="Open Sans" panose="020B0606030504020204" pitchFamily="34" charset="0"/>
              </a:rPr>
              <a:t>Rotate</a:t>
            </a:r>
            <a:r>
              <a:rPr lang="en-US" sz="1800" dirty="0">
                <a:latin typeface="Open Sans" panose="020B0606030504020204" pitchFamily="34" charset="0"/>
                <a:ea typeface="Open Sans" panose="020B0606030504020204" pitchFamily="34" charset="0"/>
                <a:cs typeface="Open Sans" panose="020B0606030504020204" pitchFamily="34" charset="0"/>
              </a:rPr>
              <a:t> credentials regularly.</a:t>
            </a:r>
          </a:p>
          <a:p>
            <a:pPr>
              <a:lnSpc>
                <a:spcPct val="100000"/>
              </a:lnSpc>
            </a:pPr>
            <a:r>
              <a:rPr lang="en-US" sz="1800" dirty="0">
                <a:latin typeface="Open Sans" panose="020B0606030504020204" pitchFamily="34" charset="0"/>
                <a:ea typeface="Open Sans" panose="020B0606030504020204" pitchFamily="34" charset="0"/>
                <a:cs typeface="Open Sans" panose="020B0606030504020204" pitchFamily="34" charset="0"/>
              </a:rPr>
              <a:t>Remove unnecessary/inactive users and credentials.</a:t>
            </a:r>
          </a:p>
          <a:p>
            <a:pPr>
              <a:lnSpc>
                <a:spcPct val="100000"/>
              </a:lnSpc>
            </a:pPr>
            <a:r>
              <a:rPr lang="en-US" sz="1800" dirty="0">
                <a:latin typeface="Open Sans" panose="020B0606030504020204" pitchFamily="34" charset="0"/>
                <a:ea typeface="Open Sans" panose="020B0606030504020204" pitchFamily="34" charset="0"/>
                <a:cs typeface="Open Sans" panose="020B0606030504020204" pitchFamily="34" charset="0"/>
              </a:rPr>
              <a:t>Use IAM policy conditions for extra security.</a:t>
            </a:r>
          </a:p>
        </p:txBody>
      </p:sp>
    </p:spTree>
    <p:extLst>
      <p:ext uri="{BB962C8B-B14F-4D97-AF65-F5344CB8AC3E}">
        <p14:creationId xmlns:p14="http://schemas.microsoft.com/office/powerpoint/2010/main" val="4574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AWS Account for the Labs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rmAutofit/>
          </a:bodyPr>
          <a:lstStyle/>
          <a:p>
            <a:pPr>
              <a:lnSpc>
                <a:spcPct val="150000"/>
              </a:lnSpc>
              <a:buFont typeface="Wingdings" panose="05000000000000000000" pitchFamily="2" charset="2"/>
              <a:buChar char="Ø"/>
            </a:pPr>
            <a:r>
              <a:rPr lang="en-IN" sz="1800" u="sng" dirty="0">
                <a:latin typeface="Open Sans" panose="020B0606030504020204" pitchFamily="34" charset="0"/>
                <a:ea typeface="Open Sans" panose="020B0606030504020204" pitchFamily="34" charset="0"/>
                <a:cs typeface="Open Sans" panose="020B0606030504020204" pitchFamily="34" charset="0"/>
              </a:rPr>
              <a:t>Please create </a:t>
            </a:r>
            <a:r>
              <a:rPr lang="en-IN" sz="1800" b="1" u="sng" dirty="0">
                <a:latin typeface="Open Sans" panose="020B0606030504020204" pitchFamily="34" charset="0"/>
                <a:ea typeface="Open Sans" panose="020B0606030504020204" pitchFamily="34" charset="0"/>
                <a:cs typeface="Open Sans" panose="020B0606030504020204" pitchFamily="34" charset="0"/>
              </a:rPr>
              <a:t>only those resources </a:t>
            </a:r>
            <a:r>
              <a:rPr lang="en-IN" sz="1800" u="sng" dirty="0">
                <a:latin typeface="Open Sans" panose="020B0606030504020204" pitchFamily="34" charset="0"/>
                <a:ea typeface="Open Sans" panose="020B0606030504020204" pitchFamily="34" charset="0"/>
                <a:cs typeface="Open Sans" panose="020B0606030504020204" pitchFamily="34" charset="0"/>
              </a:rPr>
              <a:t>as instructed during the course</a:t>
            </a:r>
            <a:r>
              <a:rPr lang="en-IN" sz="1800" dirty="0">
                <a:latin typeface="Open Sans" panose="020B0606030504020204" pitchFamily="34" charset="0"/>
                <a:ea typeface="Open Sans" panose="020B0606030504020204" pitchFamily="34" charset="0"/>
                <a:cs typeface="Open Sans" panose="020B0606030504020204" pitchFamily="34" charset="0"/>
              </a:rPr>
              <a:t>.</a:t>
            </a:r>
          </a:p>
          <a:p>
            <a:pPr>
              <a:lnSpc>
                <a:spcPct val="150000"/>
              </a:lnSpc>
              <a:buFont typeface="Wingdings" panose="05000000000000000000" pitchFamily="2" charset="2"/>
              <a:buChar char="Ø"/>
            </a:pPr>
            <a:r>
              <a:rPr lang="en-IN" sz="1800" dirty="0">
                <a:latin typeface="Open Sans" panose="020B0606030504020204" pitchFamily="34" charset="0"/>
                <a:ea typeface="Open Sans" panose="020B0606030504020204" pitchFamily="34" charset="0"/>
                <a:cs typeface="Open Sans" panose="020B0606030504020204" pitchFamily="34" charset="0"/>
              </a:rPr>
              <a:t>Kindly </a:t>
            </a:r>
            <a:r>
              <a:rPr lang="en-IN" sz="1800" b="1" u="sng" dirty="0">
                <a:latin typeface="Open Sans" panose="020B0606030504020204" pitchFamily="34" charset="0"/>
                <a:ea typeface="Open Sans" panose="020B0606030504020204" pitchFamily="34" charset="0"/>
                <a:cs typeface="Open Sans" panose="020B0606030504020204" pitchFamily="34" charset="0"/>
              </a:rPr>
              <a:t>delete all the resources</a:t>
            </a:r>
            <a:r>
              <a:rPr lang="en-IN" sz="1800" b="1" dirty="0">
                <a:latin typeface="Open Sans" panose="020B0606030504020204" pitchFamily="34" charset="0"/>
                <a:ea typeface="Open Sans" panose="020B0606030504020204" pitchFamily="34" charset="0"/>
                <a:cs typeface="Open Sans" panose="020B0606030504020204" pitchFamily="34" charset="0"/>
              </a:rPr>
              <a:t> </a:t>
            </a:r>
            <a:r>
              <a:rPr lang="en-IN" sz="1800" dirty="0">
                <a:latin typeface="Open Sans" panose="020B0606030504020204" pitchFamily="34" charset="0"/>
                <a:ea typeface="Open Sans" panose="020B0606030504020204" pitchFamily="34" charset="0"/>
                <a:cs typeface="Open Sans" panose="020B0606030504020204" pitchFamily="34" charset="0"/>
              </a:rPr>
              <a:t>after a lab gets completed (or when instructed).</a:t>
            </a:r>
          </a:p>
          <a:p>
            <a:pPr>
              <a:lnSpc>
                <a:spcPct val="150000"/>
              </a:lnSpc>
            </a:pPr>
            <a:r>
              <a:rPr lang="en-IN" sz="1800" dirty="0">
                <a:latin typeface="Open Sans" panose="020B0606030504020204" pitchFamily="34" charset="0"/>
                <a:ea typeface="Open Sans" panose="020B0606030504020204" pitchFamily="34" charset="0"/>
                <a:cs typeface="Open Sans" panose="020B0606030504020204" pitchFamily="34" charset="0"/>
              </a:rPr>
              <a:t>Please </a:t>
            </a:r>
            <a:r>
              <a:rPr lang="en-IN" sz="1800" b="1" u="sng" dirty="0">
                <a:latin typeface="Open Sans" panose="020B0606030504020204" pitchFamily="34" charset="0"/>
                <a:ea typeface="Open Sans" panose="020B0606030504020204" pitchFamily="34" charset="0"/>
                <a:cs typeface="Open Sans" panose="020B0606030504020204" pitchFamily="34" charset="0"/>
              </a:rPr>
              <a:t>do not abuse this AWS environment</a:t>
            </a:r>
            <a:r>
              <a:rPr lang="en-IN" sz="1800" b="1" dirty="0">
                <a:latin typeface="Open Sans" panose="020B0606030504020204" pitchFamily="34" charset="0"/>
                <a:ea typeface="Open Sans" panose="020B0606030504020204" pitchFamily="34" charset="0"/>
                <a:cs typeface="Open Sans" panose="020B0606030504020204" pitchFamily="34" charset="0"/>
              </a:rPr>
              <a:t> </a:t>
            </a:r>
            <a:r>
              <a:rPr lang="en-IN" sz="1800" dirty="0">
                <a:latin typeface="Open Sans" panose="020B0606030504020204" pitchFamily="34" charset="0"/>
                <a:ea typeface="Open Sans" panose="020B0606030504020204" pitchFamily="34" charset="0"/>
                <a:cs typeface="Open Sans" panose="020B0606030504020204" pitchFamily="34" charset="0"/>
              </a:rPr>
              <a:t>by creating any additional resources.</a:t>
            </a:r>
          </a:p>
          <a:p>
            <a:pPr>
              <a:lnSpc>
                <a:spcPct val="150000"/>
              </a:lnSpc>
            </a:pPr>
            <a:r>
              <a:rPr lang="en-IN" sz="1800" dirty="0">
                <a:latin typeface="Open Sans" panose="020B0606030504020204" pitchFamily="34" charset="0"/>
                <a:ea typeface="Open Sans" panose="020B0606030504020204" pitchFamily="34" charset="0"/>
                <a:cs typeface="Open Sans" panose="020B0606030504020204" pitchFamily="34" charset="0"/>
              </a:rPr>
              <a:t>Open the given </a:t>
            </a:r>
            <a:r>
              <a:rPr lang="en-IN" sz="1800" b="1" dirty="0">
                <a:latin typeface="Open Sans" panose="020B0606030504020204" pitchFamily="34" charset="0"/>
                <a:ea typeface="Open Sans" panose="020B0606030504020204" pitchFamily="34" charset="0"/>
                <a:cs typeface="Open Sans" panose="020B0606030504020204" pitchFamily="34" charset="0"/>
              </a:rPr>
              <a:t>URL</a:t>
            </a:r>
            <a:r>
              <a:rPr lang="en-IN" sz="1800" dirty="0">
                <a:latin typeface="Open Sans" panose="020B0606030504020204" pitchFamily="34" charset="0"/>
                <a:ea typeface="Open Sans" panose="020B0606030504020204" pitchFamily="34" charset="0"/>
                <a:cs typeface="Open Sans" panose="020B0606030504020204" pitchFamily="34" charset="0"/>
              </a:rPr>
              <a:t> and bookmark it in your browser for this training.</a:t>
            </a:r>
            <a:endParaRPr lang="en-IN" sz="1800" b="1" u="sng"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IN" sz="1800" dirty="0">
                <a:latin typeface="Open Sans" panose="020B0606030504020204" pitchFamily="34" charset="0"/>
                <a:ea typeface="Open Sans" panose="020B0606030504020204" pitchFamily="34" charset="0"/>
                <a:cs typeface="Open Sans" panose="020B0606030504020204" pitchFamily="34" charset="0"/>
              </a:rPr>
              <a:t>Use the credentials &amp; AWS account allocated to you. </a:t>
            </a:r>
          </a:p>
          <a:p>
            <a:pPr>
              <a:lnSpc>
                <a:spcPct val="150000"/>
              </a:lnSpc>
            </a:pPr>
            <a:r>
              <a:rPr lang="en-IN" sz="1800" dirty="0">
                <a:latin typeface="Open Sans" panose="020B0606030504020204" pitchFamily="34" charset="0"/>
                <a:ea typeface="Open Sans" panose="020B0606030504020204" pitchFamily="34" charset="0"/>
                <a:cs typeface="Open Sans" panose="020B0606030504020204" pitchFamily="34" charset="0"/>
              </a:rPr>
              <a:t>Feel free to ask me doubts while doing the labs. But, you should put your best efforts to explore as well. </a:t>
            </a:r>
          </a:p>
          <a:p>
            <a:pPr>
              <a:lnSpc>
                <a:spcPct val="150000"/>
              </a:lnSpc>
            </a:pPr>
            <a:r>
              <a:rPr lang="en-IN" sz="1800" dirty="0">
                <a:latin typeface="Open Sans" panose="020B0606030504020204" pitchFamily="34" charset="0"/>
                <a:ea typeface="Open Sans" panose="020B0606030504020204" pitchFamily="34" charset="0"/>
                <a:cs typeface="Open Sans" panose="020B0606030504020204" pitchFamily="34" charset="0"/>
              </a:rPr>
              <a:t>Login and change your password for further use. Please make a note of your password carefully!</a:t>
            </a:r>
            <a:endParaRPr lang="en-US" sz="18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9550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Activities in this course</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982133" y="1019176"/>
            <a:ext cx="10227733" cy="5343524"/>
          </a:xfrm>
          <a:ln>
            <a:noFill/>
          </a:ln>
        </p:spPr>
        <p:txBody>
          <a:bodyPr numCol="1">
            <a:normAutofit lnSpcReduction="10000"/>
          </a:bodyPr>
          <a:lstStyle/>
          <a:p>
            <a:pPr marL="0" indent="0" algn="just">
              <a:lnSpc>
                <a:spcPct val="100000"/>
              </a:lnSpc>
              <a:buNone/>
            </a:pPr>
            <a:r>
              <a:rPr lang="en-IN" sz="1600" b="1" dirty="0">
                <a:solidFill>
                  <a:srgbClr val="333333"/>
                </a:solidFill>
                <a:latin typeface="Open Sans" panose="020B0606030504020204" pitchFamily="34" charset="0"/>
                <a:ea typeface="Open Sans" panose="020B0606030504020204" pitchFamily="34" charset="0"/>
                <a:cs typeface="Open Sans" panose="020B0606030504020204" pitchFamily="34" charset="0"/>
              </a:rPr>
              <a:t>INDIVIDUAL LABS</a:t>
            </a:r>
          </a:p>
          <a:p>
            <a:pPr marL="342900" indent="-342900" algn="just">
              <a:lnSpc>
                <a:spcPct val="100000"/>
              </a:lnSpc>
              <a:buFont typeface="+mj-lt"/>
              <a:buAutoNum type="arabicPeriod"/>
            </a:pPr>
            <a:r>
              <a:rPr lang="en-IN" sz="1400" dirty="0">
                <a:solidFill>
                  <a:srgbClr val="333333"/>
                </a:solidFill>
                <a:latin typeface="Open Sans" panose="020B0606030504020204" pitchFamily="34" charset="0"/>
                <a:ea typeface="Open Sans" panose="020B0606030504020204" pitchFamily="34" charset="0"/>
                <a:cs typeface="Open Sans" panose="020B0606030504020204" pitchFamily="34" charset="0"/>
              </a:rPr>
              <a:t>Create an EC2 instance from a custom AMI. </a:t>
            </a:r>
          </a:p>
          <a:p>
            <a:pPr marL="342900" indent="-342900" algn="just">
              <a:lnSpc>
                <a:spcPct val="100000"/>
              </a:lnSpc>
              <a:buFont typeface="+mj-lt"/>
              <a:buAutoNum type="arabicPeriod"/>
            </a:pPr>
            <a:r>
              <a:rPr lang="en-IN" sz="1400" dirty="0">
                <a:solidFill>
                  <a:srgbClr val="333333"/>
                </a:solidFill>
                <a:latin typeface="Open Sans" panose="020B0606030504020204" pitchFamily="34" charset="0"/>
                <a:ea typeface="Open Sans" panose="020B0606030504020204" pitchFamily="34" charset="0"/>
                <a:cs typeface="Open Sans" panose="020B0606030504020204" pitchFamily="34" charset="0"/>
              </a:rPr>
              <a:t>Create a VPC with Public &amp; Private Subnets, Route Tables, Gateways, public &amp; private EC2 instances.</a:t>
            </a:r>
          </a:p>
          <a:p>
            <a:pPr marL="342900" indent="-342900" algn="just">
              <a:lnSpc>
                <a:spcPct val="100000"/>
              </a:lnSpc>
              <a:buFont typeface="+mj-lt"/>
              <a:buAutoNum type="arabicPeriod"/>
            </a:pPr>
            <a:r>
              <a:rPr lang="en-IN" sz="1400" dirty="0">
                <a:solidFill>
                  <a:srgbClr val="333333"/>
                </a:solidFill>
                <a:latin typeface="Open Sans" panose="020B0606030504020204" pitchFamily="34" charset="0"/>
                <a:ea typeface="Open Sans" panose="020B0606030504020204" pitchFamily="34" charset="0"/>
                <a:cs typeface="Open Sans" panose="020B0606030504020204" pitchFamily="34" charset="0"/>
              </a:rPr>
              <a:t>Create a multi-AZ RDS in your VPCs private subnets and access it from a public EC2 instance.</a:t>
            </a:r>
          </a:p>
          <a:p>
            <a:pPr marL="342900" indent="-342900" algn="just">
              <a:lnSpc>
                <a:spcPct val="100000"/>
              </a:lnSpc>
              <a:buFont typeface="+mj-lt"/>
              <a:buAutoNum type="arabicPeriod"/>
            </a:pPr>
            <a:r>
              <a:rPr lang="en-IN" sz="1400" dirty="0">
                <a:solidFill>
                  <a:srgbClr val="333333"/>
                </a:solidFill>
                <a:latin typeface="Open Sans" panose="020B0606030504020204" pitchFamily="34" charset="0"/>
                <a:ea typeface="Open Sans" panose="020B0606030504020204" pitchFamily="34" charset="0"/>
                <a:cs typeface="Open Sans" panose="020B0606030504020204" pitchFamily="34" charset="0"/>
              </a:rPr>
              <a:t>Explore S3 CLI commands and host a static website out of S3.</a:t>
            </a:r>
          </a:p>
          <a:p>
            <a:pPr marL="342900" indent="-342900" algn="just">
              <a:lnSpc>
                <a:spcPct val="100000"/>
              </a:lnSpc>
              <a:buFont typeface="+mj-lt"/>
              <a:buAutoNum type="arabicPeriod"/>
            </a:pPr>
            <a:r>
              <a:rPr lang="en-IN" sz="1400" dirty="0">
                <a:solidFill>
                  <a:srgbClr val="333333"/>
                </a:solidFill>
                <a:latin typeface="Open Sans" panose="020B0606030504020204" pitchFamily="34" charset="0"/>
                <a:ea typeface="Open Sans" panose="020B0606030504020204" pitchFamily="34" charset="0"/>
                <a:cs typeface="Open Sans" panose="020B0606030504020204" pitchFamily="34" charset="0"/>
              </a:rPr>
              <a:t>Create an auto-scaling environment and access an application behind a Load Balancer.</a:t>
            </a:r>
          </a:p>
          <a:p>
            <a:pPr marL="342900" indent="-342900" algn="just">
              <a:lnSpc>
                <a:spcPct val="100000"/>
              </a:lnSpc>
              <a:buFont typeface="+mj-lt"/>
              <a:buAutoNum type="arabicPeriod"/>
            </a:pPr>
            <a:r>
              <a:rPr lang="en-IN" sz="1400" dirty="0">
                <a:solidFill>
                  <a:srgbClr val="333333"/>
                </a:solidFill>
                <a:latin typeface="Open Sans" panose="020B0606030504020204" pitchFamily="34" charset="0"/>
                <a:ea typeface="Open Sans" panose="020B0606030504020204" pitchFamily="34" charset="0"/>
                <a:cs typeface="Open Sans" panose="020B0606030504020204" pitchFamily="34" charset="0"/>
              </a:rPr>
              <a:t>Creation of AWS resources using Terraform. </a:t>
            </a:r>
          </a:p>
          <a:p>
            <a:pPr marL="0" indent="0" algn="just">
              <a:lnSpc>
                <a:spcPct val="100000"/>
              </a:lnSpc>
              <a:buNone/>
            </a:pPr>
            <a:r>
              <a:rPr lang="en-IN" sz="1600" b="1" dirty="0">
                <a:solidFill>
                  <a:srgbClr val="333333"/>
                </a:solidFill>
                <a:latin typeface="Open Sans" panose="020B0606030504020204" pitchFamily="34" charset="0"/>
                <a:ea typeface="Open Sans" panose="020B0606030504020204" pitchFamily="34" charset="0"/>
                <a:cs typeface="Open Sans" panose="020B0606030504020204" pitchFamily="34" charset="0"/>
              </a:rPr>
              <a:t>GROUP ACTIVITIES</a:t>
            </a:r>
          </a:p>
          <a:p>
            <a:pPr marL="342900" indent="-342900" algn="just">
              <a:lnSpc>
                <a:spcPct val="100000"/>
              </a:lnSpc>
              <a:buFont typeface="+mj-lt"/>
              <a:buAutoNum type="arabicPeriod"/>
            </a:pPr>
            <a:r>
              <a:rPr lang="en-IN" sz="1400" dirty="0">
                <a:solidFill>
                  <a:srgbClr val="333333"/>
                </a:solidFill>
                <a:latin typeface="Open Sans" panose="020B0606030504020204" pitchFamily="34" charset="0"/>
                <a:ea typeface="Open Sans" panose="020B0606030504020204" pitchFamily="34" charset="0"/>
                <a:cs typeface="Open Sans" panose="020B0606030504020204" pitchFamily="34" charset="0"/>
              </a:rPr>
              <a:t>Design a lift shift architecture on AWS.</a:t>
            </a:r>
          </a:p>
          <a:p>
            <a:pPr marL="342900" indent="-342900" algn="just">
              <a:lnSpc>
                <a:spcPct val="100000"/>
              </a:lnSpc>
              <a:buFont typeface="+mj-lt"/>
              <a:buAutoNum type="arabicPeriod"/>
            </a:pPr>
            <a:r>
              <a:rPr lang="en-IN" sz="1400" dirty="0">
                <a:latin typeface="Open Sans" panose="020B0606030504020204" pitchFamily="34" charset="0"/>
                <a:ea typeface="Open Sans" panose="020B0606030504020204" pitchFamily="34" charset="0"/>
                <a:cs typeface="Open Sans" panose="020B0606030504020204" pitchFamily="34" charset="0"/>
              </a:rPr>
              <a:t>Design a scalable, reliable, secure, cost optimized AWS architecture for a public web app. </a:t>
            </a:r>
          </a:p>
          <a:p>
            <a:pPr marL="0" indent="0" algn="just">
              <a:lnSpc>
                <a:spcPct val="100000"/>
              </a:lnSpc>
              <a:buNone/>
            </a:pPr>
            <a:r>
              <a:rPr lang="en-IN" sz="1600" b="1" dirty="0">
                <a:solidFill>
                  <a:srgbClr val="333333"/>
                </a:solidFill>
                <a:latin typeface="Open Sans" panose="020B0606030504020204" pitchFamily="34" charset="0"/>
                <a:ea typeface="Open Sans" panose="020B0606030504020204" pitchFamily="34" charset="0"/>
                <a:cs typeface="Open Sans" panose="020B0606030504020204" pitchFamily="34" charset="0"/>
              </a:rPr>
              <a:t>DEMONSTRATIONS</a:t>
            </a:r>
          </a:p>
          <a:p>
            <a:pPr marL="342900" indent="-342900" algn="just">
              <a:lnSpc>
                <a:spcPct val="100000"/>
              </a:lnSpc>
              <a:buFont typeface="+mj-lt"/>
              <a:buAutoNum type="arabicPeriod"/>
            </a:pPr>
            <a:r>
              <a:rPr lang="en-IN" sz="1400" dirty="0">
                <a:solidFill>
                  <a:srgbClr val="333333"/>
                </a:solidFill>
                <a:latin typeface="Open Sans" panose="020B0606030504020204" pitchFamily="34" charset="0"/>
                <a:ea typeface="Open Sans" panose="020B0606030504020204" pitchFamily="34" charset="0"/>
                <a:cs typeface="Open Sans" panose="020B0606030504020204" pitchFamily="34" charset="0"/>
              </a:rPr>
              <a:t>Creation of IAM user &amp; role with custom policies. </a:t>
            </a:r>
          </a:p>
          <a:p>
            <a:pPr marL="342900" indent="-342900" algn="just">
              <a:lnSpc>
                <a:spcPct val="100000"/>
              </a:lnSpc>
              <a:buFont typeface="+mj-lt"/>
              <a:buAutoNum type="arabicPeriod"/>
            </a:pPr>
            <a:r>
              <a:rPr lang="en-IN" sz="1400" dirty="0">
                <a:solidFill>
                  <a:srgbClr val="333333"/>
                </a:solidFill>
                <a:latin typeface="Open Sans" panose="020B0606030504020204" pitchFamily="34" charset="0"/>
                <a:ea typeface="Open Sans" panose="020B0606030504020204" pitchFamily="34" charset="0"/>
                <a:cs typeface="Open Sans" panose="020B0606030504020204" pitchFamily="34" charset="0"/>
              </a:rPr>
              <a:t>AWS Organizations &amp; SCP.</a:t>
            </a:r>
          </a:p>
          <a:p>
            <a:pPr marL="342900" indent="-342900" algn="just">
              <a:lnSpc>
                <a:spcPct val="100000"/>
              </a:lnSpc>
              <a:buFont typeface="+mj-lt"/>
              <a:buAutoNum type="arabicPeriod"/>
            </a:pPr>
            <a:r>
              <a:rPr lang="en-IN" sz="1400" dirty="0">
                <a:solidFill>
                  <a:srgbClr val="333333"/>
                </a:solidFill>
                <a:latin typeface="Open Sans" panose="020B0606030504020204" pitchFamily="34" charset="0"/>
                <a:ea typeface="Open Sans" panose="020B0606030504020204" pitchFamily="34" charset="0"/>
                <a:cs typeface="Open Sans" panose="020B0606030504020204" pitchFamily="34" charset="0"/>
              </a:rPr>
              <a:t>Security Group &amp; NACL custom rules setup.</a:t>
            </a:r>
          </a:p>
          <a:p>
            <a:pPr marL="342900" indent="-342900" algn="just">
              <a:lnSpc>
                <a:spcPct val="100000"/>
              </a:lnSpc>
              <a:buFont typeface="+mj-lt"/>
              <a:buAutoNum type="arabicPeriod"/>
            </a:pPr>
            <a:r>
              <a:rPr lang="en-IN" sz="1400" dirty="0">
                <a:solidFill>
                  <a:srgbClr val="333333"/>
                </a:solidFill>
                <a:latin typeface="Open Sans" panose="020B0606030504020204" pitchFamily="34" charset="0"/>
                <a:ea typeface="Open Sans" panose="020B0606030504020204" pitchFamily="34" charset="0"/>
                <a:cs typeface="Open Sans" panose="020B0606030504020204" pitchFamily="34" charset="0"/>
              </a:rPr>
              <a:t>S3 – features &amp; usage</a:t>
            </a:r>
          </a:p>
          <a:p>
            <a:pPr marL="342900" indent="-342900" algn="just">
              <a:lnSpc>
                <a:spcPct val="100000"/>
              </a:lnSpc>
              <a:buFont typeface="+mj-lt"/>
              <a:buAutoNum type="arabicPeriod"/>
            </a:pPr>
            <a:r>
              <a:rPr lang="en-IN" sz="1400" dirty="0">
                <a:latin typeface="Open Sans" panose="020B0606030504020204" pitchFamily="34" charset="0"/>
                <a:ea typeface="Open Sans" panose="020B0606030504020204" pitchFamily="34" charset="0"/>
                <a:cs typeface="Open Sans" panose="020B0606030504020204" pitchFamily="34" charset="0"/>
              </a:rPr>
              <a:t>Lambda usage for automation in AWS account.</a:t>
            </a:r>
          </a:p>
        </p:txBody>
      </p:sp>
    </p:spTree>
    <p:extLst>
      <p:ext uri="{BB962C8B-B14F-4D97-AF65-F5344CB8AC3E}">
        <p14:creationId xmlns:p14="http://schemas.microsoft.com/office/powerpoint/2010/main" val="4040694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Demo</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019175"/>
            <a:ext cx="10839451" cy="4951319"/>
          </a:xfrm>
        </p:spPr>
        <p:txBody>
          <a:bodyPr>
            <a:normAutofit/>
          </a:bodyPr>
          <a:lstStyle/>
          <a:p>
            <a:pPr marL="457200" indent="-457200">
              <a:lnSpc>
                <a:spcPct val="150000"/>
              </a:lnSpc>
              <a:buFont typeface="+mj-lt"/>
              <a:buAutoNum type="arabicPeriod"/>
            </a:pPr>
            <a:r>
              <a:rPr lang="en-US" sz="2000" dirty="0">
                <a:latin typeface="Open Sans" panose="020B0606030504020204" pitchFamily="34" charset="0"/>
                <a:ea typeface="Open Sans" panose="020B0606030504020204" pitchFamily="34" charset="0"/>
                <a:cs typeface="Open Sans" panose="020B0606030504020204" pitchFamily="34" charset="0"/>
              </a:rPr>
              <a:t>Create an IAM role “</a:t>
            </a:r>
            <a:r>
              <a:rPr lang="en-US" sz="2000" b="1" dirty="0">
                <a:latin typeface="Open Sans" panose="020B0606030504020204" pitchFamily="34" charset="0"/>
                <a:ea typeface="Open Sans" panose="020B0606030504020204" pitchFamily="34" charset="0"/>
                <a:cs typeface="Open Sans" panose="020B0606030504020204" pitchFamily="34" charset="0"/>
              </a:rPr>
              <a:t>myEC2Role</a:t>
            </a:r>
            <a:r>
              <a:rPr lang="en-US" sz="2000" dirty="0">
                <a:latin typeface="Open Sans" panose="020B0606030504020204" pitchFamily="34" charset="0"/>
                <a:ea typeface="Open Sans" panose="020B0606030504020204" pitchFamily="34" charset="0"/>
                <a:cs typeface="Open Sans" panose="020B0606030504020204" pitchFamily="34" charset="0"/>
              </a:rPr>
              <a:t>”:</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Allow this role to be assumed by EC2 service. </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It should allow upload &amp; download to S3 buckets having names starting with “</a:t>
            </a:r>
            <a:r>
              <a:rPr lang="en-US" sz="1600" b="1" dirty="0" err="1">
                <a:latin typeface="Open Sans" panose="020B0606030504020204" pitchFamily="34" charset="0"/>
                <a:ea typeface="Open Sans" panose="020B0606030504020204" pitchFamily="34" charset="0"/>
                <a:cs typeface="Open Sans" panose="020B0606030504020204" pitchFamily="34" charset="0"/>
              </a:rPr>
              <a:t>ntt</a:t>
            </a:r>
            <a:r>
              <a:rPr lang="en-US" sz="1600" dirty="0">
                <a:latin typeface="Open Sans" panose="020B0606030504020204" pitchFamily="34" charset="0"/>
                <a:ea typeface="Open Sans" panose="020B0606030504020204" pitchFamily="34" charset="0"/>
                <a:cs typeface="Open Sans" panose="020B0606030504020204" pitchFamily="34" charset="0"/>
              </a:rPr>
              <a:t>”.</a:t>
            </a:r>
          </a:p>
          <a:p>
            <a:pPr marL="457200" indent="-457200">
              <a:lnSpc>
                <a:spcPct val="150000"/>
              </a:lnSpc>
              <a:buFont typeface="+mj-lt"/>
              <a:buAutoNum type="arabicPeriod"/>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457200" indent="-457200">
              <a:lnSpc>
                <a:spcPct val="150000"/>
              </a:lnSpc>
              <a:buFont typeface="+mj-lt"/>
              <a:buAutoNum type="arabicPeriod"/>
            </a:pPr>
            <a:r>
              <a:rPr lang="en-US" sz="2000" dirty="0">
                <a:latin typeface="Open Sans" panose="020B0606030504020204" pitchFamily="34" charset="0"/>
                <a:ea typeface="Open Sans" panose="020B0606030504020204" pitchFamily="34" charset="0"/>
                <a:cs typeface="Open Sans" panose="020B0606030504020204" pitchFamily="34" charset="0"/>
              </a:rPr>
              <a:t>Create an IAM user “</a:t>
            </a:r>
            <a:r>
              <a:rPr lang="en-US" sz="2000" b="1" dirty="0">
                <a:latin typeface="Open Sans" panose="020B0606030504020204" pitchFamily="34" charset="0"/>
                <a:ea typeface="Open Sans" panose="020B0606030504020204" pitchFamily="34" charset="0"/>
                <a:cs typeface="Open Sans" panose="020B0606030504020204" pitchFamily="34" charset="0"/>
              </a:rPr>
              <a:t>Steve</a:t>
            </a:r>
            <a:r>
              <a:rPr lang="en-US" sz="2000" dirty="0">
                <a:latin typeface="Open Sans" panose="020B0606030504020204" pitchFamily="34" charset="0"/>
                <a:ea typeface="Open Sans" panose="020B0606030504020204" pitchFamily="34" charset="0"/>
                <a:cs typeface="Open Sans" panose="020B0606030504020204" pitchFamily="34" charset="0"/>
              </a:rPr>
              <a:t>” who could do following: </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View all resources in the account, except the details of EBS volumes. </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Do all the EC2 actions; but, could not terminate the EC2 instance with tag “Key: Environment”, “Value: Production” </a:t>
            </a:r>
          </a:p>
        </p:txBody>
      </p:sp>
    </p:spTree>
    <p:extLst>
      <p:ext uri="{BB962C8B-B14F-4D97-AF65-F5344CB8AC3E}">
        <p14:creationId xmlns:p14="http://schemas.microsoft.com/office/powerpoint/2010/main" val="680739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476250" y="511269"/>
            <a:ext cx="11239500" cy="892174"/>
          </a:xfrm>
        </p:spPr>
        <p:txBody>
          <a:bodyPr>
            <a:normAutofit/>
          </a:bodyPr>
          <a:lstStyle/>
          <a:p>
            <a:r>
              <a:rPr lang="en-IN" sz="4800" dirty="0">
                <a:solidFill>
                  <a:srgbClr val="0070C0"/>
                </a:solidFill>
                <a:latin typeface="Open Sans" panose="020B0606030504020204" pitchFamily="34" charset="0"/>
                <a:ea typeface="Open Sans" panose="020B0606030504020204" pitchFamily="34" charset="0"/>
                <a:cs typeface="Open Sans" panose="020B0606030504020204" pitchFamily="34" charset="0"/>
              </a:rPr>
              <a:t>Questions / Quiz Time</a:t>
            </a:r>
            <a:endParaRPr lang="en-US" sz="48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F043C64D-42CC-4AAD-B5FE-C53805567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4639" y="1557209"/>
            <a:ext cx="6242722" cy="4344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813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How do you choose a region? </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rmAutofit/>
          </a:bodyPr>
          <a:lstStyle/>
          <a:p>
            <a:pPr>
              <a:lnSpc>
                <a:spcPct val="150000"/>
              </a:lnSpc>
            </a:pPr>
            <a:r>
              <a:rPr lang="en-US" sz="2000" dirty="0">
                <a:latin typeface="Abadi Extra Light" panose="020B0204020104020204" pitchFamily="34" charset="0"/>
              </a:rPr>
              <a:t>Does the region meet your environment’s data sovereignty and compliance requirements?</a:t>
            </a:r>
          </a:p>
          <a:p>
            <a:pPr>
              <a:lnSpc>
                <a:spcPct val="150000"/>
              </a:lnSpc>
            </a:pPr>
            <a:r>
              <a:rPr lang="en-US" sz="2000" dirty="0">
                <a:latin typeface="Abadi Extra Light" panose="020B0204020104020204" pitchFamily="34" charset="0"/>
              </a:rPr>
              <a:t>How close is the region to your users or data centers?</a:t>
            </a:r>
          </a:p>
          <a:p>
            <a:pPr>
              <a:lnSpc>
                <a:spcPct val="150000"/>
              </a:lnSpc>
            </a:pPr>
            <a:r>
              <a:rPr lang="en-US" sz="2000" dirty="0">
                <a:latin typeface="Abadi Extra Light" panose="020B0204020104020204" pitchFamily="34" charset="0"/>
              </a:rPr>
              <a:t>Does the region you’re considering offer all of the services and features your environment might require?</a:t>
            </a:r>
          </a:p>
          <a:p>
            <a:pPr>
              <a:lnSpc>
                <a:spcPct val="150000"/>
              </a:lnSpc>
            </a:pPr>
            <a:r>
              <a:rPr lang="en-US" sz="2000" dirty="0">
                <a:latin typeface="Abadi Extra Light" panose="020B0204020104020204" pitchFamily="34" charset="0"/>
              </a:rPr>
              <a:t>Are you choosing the most cost-effective region?</a:t>
            </a:r>
          </a:p>
          <a:p>
            <a:pPr>
              <a:lnSpc>
                <a:spcPct val="150000"/>
              </a:lnSpc>
            </a:pPr>
            <a:endParaRPr lang="en-US" sz="2000" dirty="0">
              <a:latin typeface="Abadi Extra Light" panose="020B0204020104020204" pitchFamily="34" charset="0"/>
            </a:endParaRPr>
          </a:p>
        </p:txBody>
      </p:sp>
    </p:spTree>
    <p:extLst>
      <p:ext uri="{BB962C8B-B14F-4D97-AF65-F5344CB8AC3E}">
        <p14:creationId xmlns:p14="http://schemas.microsoft.com/office/powerpoint/2010/main" val="1977997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US" sz="4000" dirty="0">
                <a:solidFill>
                  <a:srgbClr val="0070C0"/>
                </a:solidFill>
                <a:latin typeface="Abadi" panose="020B0604020104020204" pitchFamily="34" charset="0"/>
              </a:rPr>
              <a:t>How Many Availability Zones Should I Use?</a:t>
            </a: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5" y="1171576"/>
            <a:ext cx="6106789" cy="5095874"/>
          </a:xfrm>
        </p:spPr>
        <p:txBody>
          <a:bodyPr>
            <a:normAutofit/>
          </a:bodyPr>
          <a:lstStyle/>
          <a:p>
            <a:pPr>
              <a:lnSpc>
                <a:spcPct val="150000"/>
              </a:lnSpc>
            </a:pPr>
            <a:r>
              <a:rPr lang="en-US" sz="2000" dirty="0">
                <a:latin typeface="Abadi Extra Light" panose="020B0204020104020204" pitchFamily="34" charset="0"/>
              </a:rPr>
              <a:t>Recommendation: Start with two Availability Zones per region.</a:t>
            </a:r>
          </a:p>
          <a:p>
            <a:pPr lvl="1">
              <a:lnSpc>
                <a:spcPct val="150000"/>
              </a:lnSpc>
            </a:pPr>
            <a:r>
              <a:rPr lang="en-US" sz="1600" dirty="0">
                <a:latin typeface="Abadi Extra Light" panose="020B0204020104020204" pitchFamily="34" charset="0"/>
              </a:rPr>
              <a:t>Best practice: If resources in one Availability Zone are unreachable, your application shouldn't fail.</a:t>
            </a:r>
          </a:p>
          <a:p>
            <a:pPr lvl="1">
              <a:lnSpc>
                <a:spcPct val="150000"/>
              </a:lnSpc>
            </a:pPr>
            <a:r>
              <a:rPr lang="en-US" sz="1600" dirty="0">
                <a:latin typeface="Abadi Extra Light" panose="020B0204020104020204" pitchFamily="34" charset="0"/>
              </a:rPr>
              <a:t>Most applications can support two Availability Zones. </a:t>
            </a:r>
          </a:p>
          <a:p>
            <a:pPr lvl="1">
              <a:lnSpc>
                <a:spcPct val="150000"/>
              </a:lnSpc>
            </a:pPr>
            <a:r>
              <a:rPr lang="en-US" sz="1600" dirty="0">
                <a:latin typeface="Abadi Extra Light" panose="020B0204020104020204" pitchFamily="34" charset="0"/>
              </a:rPr>
              <a:t>Using more than two Availability Zones for HA (with in a region) is not usually cost-effective.</a:t>
            </a:r>
          </a:p>
          <a:p>
            <a:pPr>
              <a:lnSpc>
                <a:spcPct val="150000"/>
              </a:lnSpc>
            </a:pPr>
            <a:endParaRPr lang="en-US" sz="2000" dirty="0">
              <a:latin typeface="Abadi Extra Light" panose="020B0204020104020204" pitchFamily="34" charset="0"/>
            </a:endParaRPr>
          </a:p>
        </p:txBody>
      </p:sp>
      <p:sp>
        <p:nvSpPr>
          <p:cNvPr id="6" name="Rounded Rectangle 3">
            <a:extLst>
              <a:ext uri="{FF2B5EF4-FFF2-40B4-BE49-F238E27FC236}">
                <a16:creationId xmlns:a16="http://schemas.microsoft.com/office/drawing/2014/main" id="{946D605A-7124-4C89-9F21-66D2012C412C}"/>
              </a:ext>
            </a:extLst>
          </p:cNvPr>
          <p:cNvSpPr/>
          <p:nvPr/>
        </p:nvSpPr>
        <p:spPr>
          <a:xfrm>
            <a:off x="7016098" y="2101420"/>
            <a:ext cx="4076344" cy="3585004"/>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25" dirty="0">
              <a:solidFill>
                <a:schemeClr val="tx1"/>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B518BC32-1872-4D77-80AF-E942772A3F33}"/>
              </a:ext>
            </a:extLst>
          </p:cNvPr>
          <p:cNvGrpSpPr/>
          <p:nvPr/>
        </p:nvGrpSpPr>
        <p:grpSpPr>
          <a:xfrm>
            <a:off x="7559903" y="3411232"/>
            <a:ext cx="1399448" cy="1376143"/>
            <a:chOff x="1879579" y="3627142"/>
            <a:chExt cx="4888113" cy="1639639"/>
          </a:xfrm>
        </p:grpSpPr>
        <p:sp>
          <p:nvSpPr>
            <p:cNvPr id="8" name="Rounded Rectangle 9">
              <a:extLst>
                <a:ext uri="{FF2B5EF4-FFF2-40B4-BE49-F238E27FC236}">
                  <a16:creationId xmlns:a16="http://schemas.microsoft.com/office/drawing/2014/main" id="{26BB5613-78BC-42FB-8B5C-EFB778E30505}"/>
                </a:ext>
              </a:extLst>
            </p:cNvPr>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25" dirty="0">
                <a:solidFill>
                  <a:schemeClr val="tx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81D14D1-D8F8-4B16-B8C9-2DDEC82DDB6B}"/>
                </a:ext>
              </a:extLst>
            </p:cNvPr>
            <p:cNvSpPr txBox="1"/>
            <p:nvPr/>
          </p:nvSpPr>
          <p:spPr>
            <a:xfrm>
              <a:off x="2790370" y="5005501"/>
              <a:ext cx="3869965" cy="261280"/>
            </a:xfrm>
            <a:prstGeom prst="rect">
              <a:avLst/>
            </a:prstGeom>
            <a:noFill/>
          </p:spPr>
          <p:txBody>
            <a:bodyPr wrap="square" rtlCol="0">
              <a:spAutoFit/>
            </a:bodyPr>
            <a:lstStyle/>
            <a:p>
              <a:pPr algn="ctr"/>
              <a:r>
                <a:rPr lang="en-US" sz="825" b="1" dirty="0">
                  <a:solidFill>
                    <a:srgbClr val="F7981F"/>
                  </a:solidFill>
                  <a:latin typeface="Arial" panose="020B0604020202020204" pitchFamily="34" charset="0"/>
                  <a:ea typeface="Verdana" panose="020B0604030504040204" pitchFamily="34" charset="0"/>
                  <a:cs typeface="Arial" panose="020B0604020202020204" pitchFamily="34" charset="0"/>
                </a:rPr>
                <a:t>Availability Zone 1</a:t>
              </a:r>
            </a:p>
          </p:txBody>
        </p:sp>
      </p:grpSp>
      <p:grpSp>
        <p:nvGrpSpPr>
          <p:cNvPr id="10" name="Group 9">
            <a:extLst>
              <a:ext uri="{FF2B5EF4-FFF2-40B4-BE49-F238E27FC236}">
                <a16:creationId xmlns:a16="http://schemas.microsoft.com/office/drawing/2014/main" id="{239DDCAC-0EB6-4246-92E2-ABFD2347D00D}"/>
              </a:ext>
            </a:extLst>
          </p:cNvPr>
          <p:cNvGrpSpPr/>
          <p:nvPr/>
        </p:nvGrpSpPr>
        <p:grpSpPr>
          <a:xfrm>
            <a:off x="7692321" y="3470620"/>
            <a:ext cx="1100926" cy="907711"/>
            <a:chOff x="3265861" y="1849090"/>
            <a:chExt cx="939662" cy="907711"/>
          </a:xfrm>
        </p:grpSpPr>
        <p:sp>
          <p:nvSpPr>
            <p:cNvPr id="11" name="Rounded Rectangle 17">
              <a:extLst>
                <a:ext uri="{FF2B5EF4-FFF2-40B4-BE49-F238E27FC236}">
                  <a16:creationId xmlns:a16="http://schemas.microsoft.com/office/drawing/2014/main" id="{810352C1-2289-4E14-AFAC-19BE40EC64B0}"/>
                </a:ext>
              </a:extLst>
            </p:cNvPr>
            <p:cNvSpPr/>
            <p:nvPr/>
          </p:nvSpPr>
          <p:spPr>
            <a:xfrm>
              <a:off x="3265861" y="1949815"/>
              <a:ext cx="939662" cy="80698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25" dirty="0">
                <a:solidFill>
                  <a:schemeClr val="tx1"/>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5D602A1E-418D-4F01-9B66-0313AD510D14}"/>
                </a:ext>
              </a:extLst>
            </p:cNvPr>
            <p:cNvPicPr>
              <a:picLocks noChangeAspect="1"/>
            </p:cNvPicPr>
            <p:nvPr/>
          </p:nvPicPr>
          <p:blipFill>
            <a:blip r:embed="rId2"/>
            <a:stretch>
              <a:fillRect/>
            </a:stretch>
          </p:blipFill>
          <p:spPr>
            <a:xfrm>
              <a:off x="3297810" y="1849090"/>
              <a:ext cx="155180" cy="168775"/>
            </a:xfrm>
            <a:prstGeom prst="rect">
              <a:avLst/>
            </a:prstGeom>
          </p:spPr>
        </p:pic>
      </p:grpSp>
      <p:sp>
        <p:nvSpPr>
          <p:cNvPr id="13" name="TextBox 37">
            <a:extLst>
              <a:ext uri="{FF2B5EF4-FFF2-40B4-BE49-F238E27FC236}">
                <a16:creationId xmlns:a16="http://schemas.microsoft.com/office/drawing/2014/main" id="{EF26892F-4DBE-46B1-8F2B-B030E31E65D7}"/>
              </a:ext>
            </a:extLst>
          </p:cNvPr>
          <p:cNvSpPr txBox="1">
            <a:spLocks noChangeArrowheads="1"/>
          </p:cNvSpPr>
          <p:nvPr/>
        </p:nvSpPr>
        <p:spPr bwMode="auto">
          <a:xfrm>
            <a:off x="7205785" y="5465226"/>
            <a:ext cx="1073556" cy="253318"/>
          </a:xfrm>
          <a:prstGeom prst="rect">
            <a:avLst/>
          </a:prstGeom>
          <a:noFill/>
          <a:ln w="9525">
            <a:noFill/>
            <a:miter lim="800000"/>
            <a:headEnd/>
            <a:tailEnd/>
          </a:ln>
        </p:spPr>
        <p:txBody>
          <a:bodyPr wrap="square">
            <a:spAutoFit/>
          </a:bodyPr>
          <a:lstStyle/>
          <a:p>
            <a:r>
              <a:rPr lang="en-US" sz="825" b="1" dirty="0">
                <a:latin typeface="Arial" panose="020B0604020202020204" pitchFamily="34" charset="0"/>
                <a:ea typeface="Verdana" panose="020B0604030504040204" pitchFamily="34" charset="0"/>
                <a:cs typeface="Arial" panose="020B0604020202020204" pitchFamily="34" charset="0"/>
              </a:rPr>
              <a:t>AWS Region</a:t>
            </a:r>
          </a:p>
        </p:txBody>
      </p:sp>
      <p:sp>
        <p:nvSpPr>
          <p:cNvPr id="14" name="Rounded Rectangle 23">
            <a:extLst>
              <a:ext uri="{FF2B5EF4-FFF2-40B4-BE49-F238E27FC236}">
                <a16:creationId xmlns:a16="http://schemas.microsoft.com/office/drawing/2014/main" id="{5C2E9AA6-26FB-43C7-98D7-F4E3E0A93729}"/>
              </a:ext>
            </a:extLst>
          </p:cNvPr>
          <p:cNvSpPr/>
          <p:nvPr/>
        </p:nvSpPr>
        <p:spPr>
          <a:xfrm>
            <a:off x="7306653" y="2426049"/>
            <a:ext cx="3496977" cy="295445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25" dirty="0">
              <a:solidFill>
                <a:schemeClr val="tx1"/>
              </a:solidFill>
              <a:latin typeface="Arial" panose="020B0604020202020204" pitchFamily="34" charset="0"/>
              <a:cs typeface="Arial" panose="020B0604020202020204" pitchFamily="34" charset="0"/>
            </a:endParaRPr>
          </a:p>
        </p:txBody>
      </p:sp>
      <p:cxnSp>
        <p:nvCxnSpPr>
          <p:cNvPr id="15" name="Elbow Connector 26">
            <a:extLst>
              <a:ext uri="{FF2B5EF4-FFF2-40B4-BE49-F238E27FC236}">
                <a16:creationId xmlns:a16="http://schemas.microsoft.com/office/drawing/2014/main" id="{4794D2FE-7EC4-4961-B314-C562F172E630}"/>
              </a:ext>
            </a:extLst>
          </p:cNvPr>
          <p:cNvCxnSpPr>
            <a:endCxn id="16" idx="3"/>
          </p:cNvCxnSpPr>
          <p:nvPr/>
        </p:nvCxnSpPr>
        <p:spPr>
          <a:xfrm rot="16200000" flipV="1">
            <a:off x="8481289" y="1648106"/>
            <a:ext cx="319455" cy="802130"/>
          </a:xfrm>
          <a:prstGeom prst="bentConnector2">
            <a:avLst/>
          </a:prstGeom>
          <a:ln>
            <a:solidFill>
              <a:srgbClr val="4F81BD"/>
            </a:solidFill>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FE06AD73-32C7-4CA0-A5F5-35073D32427A}"/>
              </a:ext>
            </a:extLst>
          </p:cNvPr>
          <p:cNvPicPr>
            <a:picLocks noChangeAspect="1"/>
          </p:cNvPicPr>
          <p:nvPr/>
        </p:nvPicPr>
        <p:blipFill>
          <a:blip r:embed="rId3"/>
          <a:stretch>
            <a:fillRect/>
          </a:stretch>
        </p:blipFill>
        <p:spPr>
          <a:xfrm>
            <a:off x="7692321" y="1714344"/>
            <a:ext cx="547630" cy="350197"/>
          </a:xfrm>
          <a:prstGeom prst="rect">
            <a:avLst/>
          </a:prstGeom>
        </p:spPr>
      </p:pic>
      <p:sp>
        <p:nvSpPr>
          <p:cNvPr id="17" name="Rectangle 16">
            <a:extLst>
              <a:ext uri="{FF2B5EF4-FFF2-40B4-BE49-F238E27FC236}">
                <a16:creationId xmlns:a16="http://schemas.microsoft.com/office/drawing/2014/main" id="{D075E7BD-4D6C-47AA-B4A1-16890826141E}"/>
              </a:ext>
            </a:extLst>
          </p:cNvPr>
          <p:cNvSpPr/>
          <p:nvPr/>
        </p:nvSpPr>
        <p:spPr>
          <a:xfrm>
            <a:off x="9215126" y="2112495"/>
            <a:ext cx="679416" cy="307777"/>
          </a:xfrm>
          <a:prstGeom prst="rect">
            <a:avLst/>
          </a:prstGeom>
          <a:noFill/>
        </p:spPr>
        <p:txBody>
          <a:bodyPr wrap="square" lIns="0" tIns="0" rIns="0" bIns="0">
            <a:spAutoFit/>
          </a:bodyPr>
          <a:lstStyle/>
          <a:p>
            <a:pPr algn="ctr"/>
            <a:r>
              <a:rPr lang="en-US" sz="1000" dirty="0">
                <a:latin typeface="Arial" panose="020B0604020202020204" pitchFamily="34" charset="0"/>
                <a:ea typeface="Verdana" panose="020B0604030504040204" pitchFamily="34" charset="0"/>
                <a:cs typeface="Arial" panose="020B0604020202020204" pitchFamily="34" charset="0"/>
              </a:rPr>
              <a:t>Internet gateway</a:t>
            </a:r>
          </a:p>
        </p:txBody>
      </p:sp>
      <p:grpSp>
        <p:nvGrpSpPr>
          <p:cNvPr id="18" name="Group 17">
            <a:extLst>
              <a:ext uri="{FF2B5EF4-FFF2-40B4-BE49-F238E27FC236}">
                <a16:creationId xmlns:a16="http://schemas.microsoft.com/office/drawing/2014/main" id="{99E5B987-71C5-4785-9973-241E81B27A72}"/>
              </a:ext>
            </a:extLst>
          </p:cNvPr>
          <p:cNvGrpSpPr/>
          <p:nvPr/>
        </p:nvGrpSpPr>
        <p:grpSpPr>
          <a:xfrm>
            <a:off x="9102505" y="3406944"/>
            <a:ext cx="1701126" cy="1380429"/>
            <a:chOff x="1879579" y="3627142"/>
            <a:chExt cx="3840343" cy="1628324"/>
          </a:xfrm>
        </p:grpSpPr>
        <p:sp>
          <p:nvSpPr>
            <p:cNvPr id="19" name="Rounded Rectangle 31">
              <a:extLst>
                <a:ext uri="{FF2B5EF4-FFF2-40B4-BE49-F238E27FC236}">
                  <a16:creationId xmlns:a16="http://schemas.microsoft.com/office/drawing/2014/main" id="{004A0108-17C7-430A-B82A-01BE22600A8B}"/>
                </a:ext>
              </a:extLst>
            </p:cNvPr>
            <p:cNvSpPr/>
            <p:nvPr/>
          </p:nvSpPr>
          <p:spPr>
            <a:xfrm>
              <a:off x="1879579" y="3627142"/>
              <a:ext cx="3249065"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25" dirty="0">
                <a:solidFill>
                  <a:schemeClr val="tx1"/>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7D99E81D-1E8B-4502-A532-0EB4700C93BF}"/>
                </a:ext>
              </a:extLst>
            </p:cNvPr>
            <p:cNvSpPr txBox="1"/>
            <p:nvPr/>
          </p:nvSpPr>
          <p:spPr>
            <a:xfrm>
              <a:off x="2116243" y="5008007"/>
              <a:ext cx="3603679" cy="147109"/>
            </a:xfrm>
            <a:prstGeom prst="rect">
              <a:avLst/>
            </a:prstGeom>
            <a:noFill/>
          </p:spPr>
          <p:txBody>
            <a:bodyPr wrap="square" rtlCol="0">
              <a:spAutoFit/>
            </a:bodyPr>
            <a:lstStyle/>
            <a:p>
              <a:pPr algn="ctr"/>
              <a:r>
                <a:rPr lang="en-US" sz="825" b="1" dirty="0">
                  <a:solidFill>
                    <a:srgbClr val="F7981F"/>
                  </a:solidFill>
                  <a:latin typeface="Arial" panose="020B0604020202020204" pitchFamily="34" charset="0"/>
                  <a:ea typeface="Verdana" panose="020B0604030504040204" pitchFamily="34" charset="0"/>
                  <a:cs typeface="Arial" panose="020B0604020202020204" pitchFamily="34" charset="0"/>
                </a:rPr>
                <a:t>Availability Zone 2</a:t>
              </a:r>
            </a:p>
          </p:txBody>
        </p:sp>
      </p:grpSp>
      <p:cxnSp>
        <p:nvCxnSpPr>
          <p:cNvPr id="21" name="Elbow Connector 33">
            <a:extLst>
              <a:ext uri="{FF2B5EF4-FFF2-40B4-BE49-F238E27FC236}">
                <a16:creationId xmlns:a16="http://schemas.microsoft.com/office/drawing/2014/main" id="{20F2E13E-6B05-4DE8-8863-29DA5F5C9D44}"/>
              </a:ext>
            </a:extLst>
          </p:cNvPr>
          <p:cNvCxnSpPr>
            <a:endCxn id="26" idx="0"/>
          </p:cNvCxnSpPr>
          <p:nvPr/>
        </p:nvCxnSpPr>
        <p:spPr>
          <a:xfrm rot="5400000">
            <a:off x="8243879" y="2852105"/>
            <a:ext cx="1040651" cy="555754"/>
          </a:xfrm>
          <a:prstGeom prst="bentConnector3">
            <a:avLst>
              <a:gd name="adj1" fmla="val 50000"/>
            </a:avLst>
          </a:prstGeom>
          <a:ln>
            <a:solidFill>
              <a:schemeClr val="accent2"/>
            </a:solidFill>
          </a:ln>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DE1B70E8-5E0B-45CD-9D9F-C4335C2ADD27}"/>
              </a:ext>
            </a:extLst>
          </p:cNvPr>
          <p:cNvGrpSpPr/>
          <p:nvPr/>
        </p:nvGrpSpPr>
        <p:grpSpPr>
          <a:xfrm>
            <a:off x="9255711" y="3442457"/>
            <a:ext cx="1121561" cy="900920"/>
            <a:chOff x="4644384" y="1860671"/>
            <a:chExt cx="992797" cy="900920"/>
          </a:xfrm>
        </p:grpSpPr>
        <p:sp>
          <p:nvSpPr>
            <p:cNvPr id="23" name="Rounded Rectangle 37">
              <a:extLst>
                <a:ext uri="{FF2B5EF4-FFF2-40B4-BE49-F238E27FC236}">
                  <a16:creationId xmlns:a16="http://schemas.microsoft.com/office/drawing/2014/main" id="{DB292631-4A0D-48DE-B78F-33651A1189A6}"/>
                </a:ext>
              </a:extLst>
            </p:cNvPr>
            <p:cNvSpPr/>
            <p:nvPr/>
          </p:nvSpPr>
          <p:spPr>
            <a:xfrm>
              <a:off x="4644384" y="1954605"/>
              <a:ext cx="992797" cy="80698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25" dirty="0">
                <a:solidFill>
                  <a:schemeClr val="tx1"/>
                </a:solidFill>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8B88C337-D6F8-4EC5-8B28-8CD0C1F16E10}"/>
                </a:ext>
              </a:extLst>
            </p:cNvPr>
            <p:cNvPicPr>
              <a:picLocks noChangeAspect="1"/>
            </p:cNvPicPr>
            <p:nvPr/>
          </p:nvPicPr>
          <p:blipFill>
            <a:blip r:embed="rId2"/>
            <a:stretch>
              <a:fillRect/>
            </a:stretch>
          </p:blipFill>
          <p:spPr>
            <a:xfrm>
              <a:off x="5389506" y="1860671"/>
              <a:ext cx="155180" cy="168775"/>
            </a:xfrm>
            <a:prstGeom prst="rect">
              <a:avLst/>
            </a:prstGeom>
          </p:spPr>
        </p:pic>
      </p:grpSp>
      <p:sp>
        <p:nvSpPr>
          <p:cNvPr id="25" name="TextBox 24">
            <a:extLst>
              <a:ext uri="{FF2B5EF4-FFF2-40B4-BE49-F238E27FC236}">
                <a16:creationId xmlns:a16="http://schemas.microsoft.com/office/drawing/2014/main" id="{245B9F77-E804-4ACC-BBA3-E0ACAA99A293}"/>
              </a:ext>
            </a:extLst>
          </p:cNvPr>
          <p:cNvSpPr txBox="1"/>
          <p:nvPr/>
        </p:nvSpPr>
        <p:spPr>
          <a:xfrm>
            <a:off x="9272647" y="4005674"/>
            <a:ext cx="564375" cy="346249"/>
          </a:xfrm>
          <a:prstGeom prst="rect">
            <a:avLst/>
          </a:prstGeom>
          <a:noFill/>
        </p:spPr>
        <p:txBody>
          <a:bodyPr wrap="square" rtlCol="0">
            <a:spAutoFit/>
          </a:bodyPr>
          <a:lstStyle/>
          <a:p>
            <a:pPr algn="ctr"/>
            <a:r>
              <a:rPr lang="en-US" sz="825" b="1" dirty="0">
                <a:solidFill>
                  <a:schemeClr val="tx1">
                    <a:lumMod val="50000"/>
                  </a:schemeClr>
                </a:solidFill>
                <a:latin typeface="Arial" panose="020B0604020202020204" pitchFamily="34" charset="0"/>
                <a:ea typeface="Verdana" panose="020B0604030504040204" pitchFamily="34" charset="0"/>
                <a:cs typeface="Arial" panose="020B0604020202020204" pitchFamily="34" charset="0"/>
              </a:rPr>
              <a:t>Web server</a:t>
            </a:r>
          </a:p>
        </p:txBody>
      </p:sp>
      <p:pic>
        <p:nvPicPr>
          <p:cNvPr id="26" name="Picture 25" descr="EC2-Instance.png">
            <a:extLst>
              <a:ext uri="{FF2B5EF4-FFF2-40B4-BE49-F238E27FC236}">
                <a16:creationId xmlns:a16="http://schemas.microsoft.com/office/drawing/2014/main" id="{0EB5392B-9CA7-4D86-BD40-52C1B524548B}"/>
              </a:ext>
            </a:extLst>
          </p:cNvPr>
          <p:cNvPicPr>
            <a:picLocks noChangeAspect="1"/>
          </p:cNvPicPr>
          <p:nvPr/>
        </p:nvPicPr>
        <p:blipFill rotWithShape="1">
          <a:blip r:embed="rId4">
            <a:extLst>
              <a:ext uri="{28A0092B-C50C-407E-A947-70E740481C1C}">
                <a14:useLocalDpi xmlns:a14="http://schemas.microsoft.com/office/drawing/2010/main" val="0"/>
              </a:ext>
            </a:extLst>
          </a:blip>
          <a:srcRect l="6689" r="7706"/>
          <a:stretch/>
        </p:blipFill>
        <p:spPr>
          <a:xfrm>
            <a:off x="8305433" y="3650308"/>
            <a:ext cx="361788" cy="411843"/>
          </a:xfrm>
          <a:prstGeom prst="rect">
            <a:avLst/>
          </a:prstGeom>
        </p:spPr>
      </p:pic>
      <p:sp>
        <p:nvSpPr>
          <p:cNvPr id="27" name="TextBox 26">
            <a:extLst>
              <a:ext uri="{FF2B5EF4-FFF2-40B4-BE49-F238E27FC236}">
                <a16:creationId xmlns:a16="http://schemas.microsoft.com/office/drawing/2014/main" id="{69A81910-FDF1-49D1-BEA5-945AFE13E8F6}"/>
              </a:ext>
            </a:extLst>
          </p:cNvPr>
          <p:cNvSpPr txBox="1"/>
          <p:nvPr/>
        </p:nvSpPr>
        <p:spPr>
          <a:xfrm>
            <a:off x="8202780" y="4019844"/>
            <a:ext cx="564375" cy="346249"/>
          </a:xfrm>
          <a:prstGeom prst="rect">
            <a:avLst/>
          </a:prstGeom>
          <a:noFill/>
        </p:spPr>
        <p:txBody>
          <a:bodyPr wrap="square" rtlCol="0">
            <a:spAutoFit/>
          </a:bodyPr>
          <a:lstStyle/>
          <a:p>
            <a:pPr algn="ctr"/>
            <a:r>
              <a:rPr lang="en-US" sz="825" b="1" dirty="0">
                <a:solidFill>
                  <a:schemeClr val="tx1">
                    <a:lumMod val="50000"/>
                  </a:schemeClr>
                </a:solidFill>
                <a:latin typeface="Arial" panose="020B0604020202020204" pitchFamily="34" charset="0"/>
                <a:ea typeface="Verdana" panose="020B0604030504040204" pitchFamily="34" charset="0"/>
                <a:cs typeface="Arial" panose="020B0604020202020204" pitchFamily="34" charset="0"/>
              </a:rPr>
              <a:t>Web server</a:t>
            </a:r>
          </a:p>
        </p:txBody>
      </p:sp>
      <p:pic>
        <p:nvPicPr>
          <p:cNvPr id="28" name="Picture 27" descr="EC2-Instance.png">
            <a:extLst>
              <a:ext uri="{FF2B5EF4-FFF2-40B4-BE49-F238E27FC236}">
                <a16:creationId xmlns:a16="http://schemas.microsoft.com/office/drawing/2014/main" id="{18C20C4C-6E1C-4BEF-84AE-2FA5700F18BA}"/>
              </a:ext>
            </a:extLst>
          </p:cNvPr>
          <p:cNvPicPr>
            <a:picLocks noChangeAspect="1"/>
          </p:cNvPicPr>
          <p:nvPr/>
        </p:nvPicPr>
        <p:blipFill rotWithShape="1">
          <a:blip r:embed="rId4">
            <a:extLst>
              <a:ext uri="{28A0092B-C50C-407E-A947-70E740481C1C}">
                <a14:useLocalDpi xmlns:a14="http://schemas.microsoft.com/office/drawing/2010/main" val="0"/>
              </a:ext>
            </a:extLst>
          </a:blip>
          <a:srcRect l="6689" r="7706"/>
          <a:stretch/>
        </p:blipFill>
        <p:spPr>
          <a:xfrm>
            <a:off x="9373941" y="3647941"/>
            <a:ext cx="361788" cy="411843"/>
          </a:xfrm>
          <a:prstGeom prst="rect">
            <a:avLst/>
          </a:prstGeom>
        </p:spPr>
      </p:pic>
      <p:cxnSp>
        <p:nvCxnSpPr>
          <p:cNvPr id="29" name="Elbow Connector 49">
            <a:extLst>
              <a:ext uri="{FF2B5EF4-FFF2-40B4-BE49-F238E27FC236}">
                <a16:creationId xmlns:a16="http://schemas.microsoft.com/office/drawing/2014/main" id="{D67DBF89-0D26-4A19-9332-1E0E98933783}"/>
              </a:ext>
            </a:extLst>
          </p:cNvPr>
          <p:cNvCxnSpPr>
            <a:endCxn id="28" idx="0"/>
          </p:cNvCxnSpPr>
          <p:nvPr/>
        </p:nvCxnSpPr>
        <p:spPr>
          <a:xfrm rot="16200000" flipH="1">
            <a:off x="8779316" y="2872422"/>
            <a:ext cx="1038284" cy="512754"/>
          </a:xfrm>
          <a:prstGeom prst="bentConnector3">
            <a:avLst>
              <a:gd name="adj1" fmla="val 50000"/>
            </a:avLst>
          </a:prstGeom>
          <a:ln>
            <a:solidFill>
              <a:schemeClr val="accent2"/>
            </a:solidFill>
          </a:ln>
        </p:spPr>
        <p:style>
          <a:lnRef idx="2">
            <a:schemeClr val="accent1"/>
          </a:lnRef>
          <a:fillRef idx="0">
            <a:schemeClr val="accent1"/>
          </a:fillRef>
          <a:effectRef idx="1">
            <a:schemeClr val="accent1"/>
          </a:effectRef>
          <a:fontRef idx="minor">
            <a:schemeClr val="tx1"/>
          </a:fontRef>
        </p:style>
      </p:cxnSp>
      <p:pic>
        <p:nvPicPr>
          <p:cNvPr id="30" name="Picture 29">
            <a:extLst>
              <a:ext uri="{FF2B5EF4-FFF2-40B4-BE49-F238E27FC236}">
                <a16:creationId xmlns:a16="http://schemas.microsoft.com/office/drawing/2014/main" id="{557BA97C-8BB0-4E7F-A14C-8C807318BF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6144" y="2853903"/>
            <a:ext cx="411873" cy="494247"/>
          </a:xfrm>
          <a:prstGeom prst="rect">
            <a:avLst/>
          </a:prstGeom>
        </p:spPr>
      </p:pic>
      <p:sp>
        <p:nvSpPr>
          <p:cNvPr id="31" name="TextBox 30">
            <a:extLst>
              <a:ext uri="{FF2B5EF4-FFF2-40B4-BE49-F238E27FC236}">
                <a16:creationId xmlns:a16="http://schemas.microsoft.com/office/drawing/2014/main" id="{E484D7AF-59CD-4FF9-995C-3E6401965403}"/>
              </a:ext>
            </a:extLst>
          </p:cNvPr>
          <p:cNvSpPr txBox="1"/>
          <p:nvPr/>
        </p:nvSpPr>
        <p:spPr>
          <a:xfrm>
            <a:off x="9198277" y="2754777"/>
            <a:ext cx="793235" cy="346249"/>
          </a:xfrm>
          <a:prstGeom prst="rect">
            <a:avLst/>
          </a:prstGeom>
          <a:noFill/>
        </p:spPr>
        <p:txBody>
          <a:bodyPr wrap="square" rtlCol="0">
            <a:spAutoFit/>
          </a:bodyPr>
          <a:lstStyle/>
          <a:p>
            <a:r>
              <a:rPr lang="en-US" sz="825" b="1" dirty="0">
                <a:solidFill>
                  <a:schemeClr val="tx1">
                    <a:lumMod val="50000"/>
                  </a:schemeClr>
                </a:solidFill>
                <a:latin typeface="Arial" panose="020B0604020202020204" pitchFamily="34" charset="0"/>
                <a:ea typeface="Verdana" panose="020B0604030504040204" pitchFamily="34" charset="0"/>
                <a:cs typeface="Arial" panose="020B0604020202020204" pitchFamily="34" charset="0"/>
              </a:rPr>
              <a:t>Elastic load balancer</a:t>
            </a:r>
          </a:p>
        </p:txBody>
      </p:sp>
      <p:sp>
        <p:nvSpPr>
          <p:cNvPr id="32" name="TextBox 31">
            <a:extLst>
              <a:ext uri="{FF2B5EF4-FFF2-40B4-BE49-F238E27FC236}">
                <a16:creationId xmlns:a16="http://schemas.microsoft.com/office/drawing/2014/main" id="{7328E649-03CF-4340-B47C-62AEEF17CE36}"/>
              </a:ext>
            </a:extLst>
          </p:cNvPr>
          <p:cNvSpPr txBox="1"/>
          <p:nvPr/>
        </p:nvSpPr>
        <p:spPr>
          <a:xfrm>
            <a:off x="7638405" y="4062151"/>
            <a:ext cx="640936" cy="346249"/>
          </a:xfrm>
          <a:prstGeom prst="rect">
            <a:avLst/>
          </a:prstGeom>
          <a:noFill/>
        </p:spPr>
        <p:txBody>
          <a:bodyPr wrap="square" rtlCol="0">
            <a:spAutoFit/>
          </a:bodyPr>
          <a:lstStyle/>
          <a:p>
            <a:r>
              <a:rPr lang="en-US" sz="825" dirty="0">
                <a:solidFill>
                  <a:schemeClr val="tx1">
                    <a:lumMod val="50000"/>
                  </a:schemeClr>
                </a:solidFill>
                <a:latin typeface="Arial" panose="020B0604020202020204" pitchFamily="34" charset="0"/>
                <a:ea typeface="Verdana" panose="020B0604030504040204" pitchFamily="34" charset="0"/>
                <a:cs typeface="Arial" panose="020B0604020202020204" pitchFamily="34" charset="0"/>
              </a:rPr>
              <a:t>Public Subnet 1</a:t>
            </a:r>
          </a:p>
        </p:txBody>
      </p:sp>
      <p:sp>
        <p:nvSpPr>
          <p:cNvPr id="33" name="TextBox 32">
            <a:extLst>
              <a:ext uri="{FF2B5EF4-FFF2-40B4-BE49-F238E27FC236}">
                <a16:creationId xmlns:a16="http://schemas.microsoft.com/office/drawing/2014/main" id="{47D82B8F-3D7F-449D-BEBF-D9487BF38069}"/>
              </a:ext>
            </a:extLst>
          </p:cNvPr>
          <p:cNvSpPr txBox="1"/>
          <p:nvPr/>
        </p:nvSpPr>
        <p:spPr>
          <a:xfrm>
            <a:off x="9786983" y="4019844"/>
            <a:ext cx="640936" cy="346249"/>
          </a:xfrm>
          <a:prstGeom prst="rect">
            <a:avLst/>
          </a:prstGeom>
          <a:noFill/>
        </p:spPr>
        <p:txBody>
          <a:bodyPr wrap="square" rtlCol="0">
            <a:spAutoFit/>
          </a:bodyPr>
          <a:lstStyle/>
          <a:p>
            <a:pPr algn="r"/>
            <a:r>
              <a:rPr lang="en-US" sz="825" dirty="0">
                <a:solidFill>
                  <a:schemeClr val="tx1">
                    <a:lumMod val="50000"/>
                  </a:schemeClr>
                </a:solidFill>
                <a:latin typeface="Arial" panose="020B0604020202020204" pitchFamily="34" charset="0"/>
                <a:ea typeface="Verdana" panose="020B0604030504040204" pitchFamily="34" charset="0"/>
                <a:cs typeface="Arial" panose="020B0604020202020204" pitchFamily="34" charset="0"/>
              </a:rPr>
              <a:t>Public Subnet 2</a:t>
            </a:r>
          </a:p>
        </p:txBody>
      </p:sp>
      <p:sp>
        <p:nvSpPr>
          <p:cNvPr id="34" name="Multiply 62">
            <a:extLst>
              <a:ext uri="{FF2B5EF4-FFF2-40B4-BE49-F238E27FC236}">
                <a16:creationId xmlns:a16="http://schemas.microsoft.com/office/drawing/2014/main" id="{5C5BA05C-9494-42F2-A742-FA9907D6C70F}"/>
              </a:ext>
            </a:extLst>
          </p:cNvPr>
          <p:cNvSpPr/>
          <p:nvPr/>
        </p:nvSpPr>
        <p:spPr>
          <a:xfrm>
            <a:off x="8183864" y="3571345"/>
            <a:ext cx="609383" cy="540411"/>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pic>
        <p:nvPicPr>
          <p:cNvPr id="35" name="Picture 34">
            <a:extLst>
              <a:ext uri="{FF2B5EF4-FFF2-40B4-BE49-F238E27FC236}">
                <a16:creationId xmlns:a16="http://schemas.microsoft.com/office/drawing/2014/main" id="{F568BFD0-53D1-4FE5-80A2-2310B16F26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8662" y="2230648"/>
            <a:ext cx="542182" cy="353924"/>
          </a:xfrm>
          <a:prstGeom prst="rect">
            <a:avLst/>
          </a:prstGeom>
        </p:spPr>
      </p:pic>
      <p:pic>
        <p:nvPicPr>
          <p:cNvPr id="36" name="Picture 35">
            <a:extLst>
              <a:ext uri="{FF2B5EF4-FFF2-40B4-BE49-F238E27FC236}">
                <a16:creationId xmlns:a16="http://schemas.microsoft.com/office/drawing/2014/main" id="{B63FD7E9-F041-441A-9AA9-139790387F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2017" y="2165881"/>
            <a:ext cx="434546" cy="455573"/>
          </a:xfrm>
          <a:prstGeom prst="rect">
            <a:avLst/>
          </a:prstGeom>
        </p:spPr>
      </p:pic>
    </p:spTree>
    <p:extLst>
      <p:ext uri="{BB962C8B-B14F-4D97-AF65-F5344CB8AC3E}">
        <p14:creationId xmlns:p14="http://schemas.microsoft.com/office/powerpoint/2010/main" val="233283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609600" y="1793877"/>
            <a:ext cx="11239500" cy="892174"/>
          </a:xfrm>
        </p:spPr>
        <p:txBody>
          <a:bodyPr>
            <a:normAutofit/>
          </a:bodyPr>
          <a:lstStyle/>
          <a:p>
            <a:r>
              <a:rPr lang="en-IN" sz="4800" dirty="0">
                <a:solidFill>
                  <a:srgbClr val="0070C0"/>
                </a:solidFill>
                <a:latin typeface="Open Sans" panose="020B0606030504020204" pitchFamily="34" charset="0"/>
                <a:ea typeface="Open Sans" panose="020B0606030504020204" pitchFamily="34" charset="0"/>
                <a:cs typeface="Open Sans" panose="020B0606030504020204" pitchFamily="34" charset="0"/>
              </a:rPr>
              <a:t>ELASTIC COMPUTE CLOUD (EC2)</a:t>
            </a:r>
            <a:endParaRPr lang="en-US" sz="48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424591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Open Sans" panose="020B0606030504020204" pitchFamily="34" charset="0"/>
                <a:ea typeface="Open Sans" panose="020B0606030504020204" pitchFamily="34" charset="0"/>
                <a:cs typeface="Open Sans" panose="020B0606030504020204" pitchFamily="34" charset="0"/>
              </a:rPr>
              <a:t>EC2 Basics</a:t>
            </a:r>
            <a:endParaRPr lang="en-US" sz="40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rmAutofit/>
          </a:bodyPr>
          <a:lstStyle/>
          <a:p>
            <a:pPr>
              <a:lnSpc>
                <a:spcPct val="150000"/>
              </a:lnSpc>
            </a:pPr>
            <a:r>
              <a:rPr lang="en-IN" sz="2000" b="1" dirty="0">
                <a:latin typeface="Open Sans" panose="020B0606030504020204" pitchFamily="34" charset="0"/>
                <a:ea typeface="Open Sans" panose="020B0606030504020204" pitchFamily="34" charset="0"/>
                <a:cs typeface="Open Sans" panose="020B0606030504020204" pitchFamily="34" charset="0"/>
              </a:rPr>
              <a:t>Operating System (OS): </a:t>
            </a:r>
            <a:r>
              <a:rPr lang="en-IN" sz="2000" dirty="0">
                <a:latin typeface="Open Sans" panose="020B0606030504020204" pitchFamily="34" charset="0"/>
                <a:ea typeface="Open Sans" panose="020B0606030504020204" pitchFamily="34" charset="0"/>
                <a:cs typeface="Open Sans" panose="020B0606030504020204" pitchFamily="34" charset="0"/>
              </a:rPr>
              <a:t>RHEL, SLES, Ubuntu, Amazon Linux, Windows or Mac OS</a:t>
            </a:r>
          </a:p>
          <a:p>
            <a:pPr>
              <a:lnSpc>
                <a:spcPct val="150000"/>
              </a:lnSpc>
            </a:pPr>
            <a:r>
              <a:rPr lang="en-IN" sz="2000" dirty="0">
                <a:latin typeface="Open Sans" panose="020B0606030504020204" pitchFamily="34" charset="0"/>
                <a:ea typeface="Open Sans" panose="020B0606030504020204" pitchFamily="34" charset="0"/>
                <a:cs typeface="Open Sans" panose="020B0606030504020204" pitchFamily="34" charset="0"/>
              </a:rPr>
              <a:t>How much compute power &amp; cores (CPU)</a:t>
            </a:r>
          </a:p>
          <a:p>
            <a:pPr>
              <a:lnSpc>
                <a:spcPct val="150000"/>
              </a:lnSpc>
            </a:pPr>
            <a:r>
              <a:rPr lang="en-IN" sz="2000" dirty="0">
                <a:latin typeface="Open Sans" panose="020B0606030504020204" pitchFamily="34" charset="0"/>
                <a:ea typeface="Open Sans" panose="020B0606030504020204" pitchFamily="34" charset="0"/>
                <a:cs typeface="Open Sans" panose="020B0606030504020204" pitchFamily="34" charset="0"/>
              </a:rPr>
              <a:t>How much random-access memory (RAM)</a:t>
            </a:r>
          </a:p>
          <a:p>
            <a:pPr>
              <a:lnSpc>
                <a:spcPct val="150000"/>
              </a:lnSpc>
            </a:pPr>
            <a:r>
              <a:rPr lang="en-IN" sz="2000" dirty="0">
                <a:latin typeface="Open Sans" panose="020B0606030504020204" pitchFamily="34" charset="0"/>
                <a:ea typeface="Open Sans" panose="020B0606030504020204" pitchFamily="34" charset="0"/>
                <a:cs typeface="Open Sans" panose="020B0606030504020204" pitchFamily="34" charset="0"/>
              </a:rPr>
              <a:t>How much storage space:</a:t>
            </a:r>
          </a:p>
          <a:p>
            <a:pPr lvl="1">
              <a:lnSpc>
                <a:spcPct val="150000"/>
              </a:lnSpc>
            </a:pPr>
            <a:r>
              <a:rPr lang="en-IN" sz="1600" dirty="0">
                <a:latin typeface="Open Sans" panose="020B0606030504020204" pitchFamily="34" charset="0"/>
                <a:ea typeface="Open Sans" panose="020B0606030504020204" pitchFamily="34" charset="0"/>
                <a:cs typeface="Open Sans" panose="020B0606030504020204" pitchFamily="34" charset="0"/>
              </a:rPr>
              <a:t>Network-attached (EBS)</a:t>
            </a:r>
          </a:p>
          <a:p>
            <a:pPr lvl="1">
              <a:lnSpc>
                <a:spcPct val="150000"/>
              </a:lnSpc>
            </a:pPr>
            <a:r>
              <a:rPr lang="en-IN" sz="1600" dirty="0">
                <a:latin typeface="Open Sans" panose="020B0606030504020204" pitchFamily="34" charset="0"/>
                <a:ea typeface="Open Sans" panose="020B0606030504020204" pitchFamily="34" charset="0"/>
                <a:cs typeface="Open Sans" panose="020B0606030504020204" pitchFamily="34" charset="0"/>
              </a:rPr>
              <a:t>Host (Instance Store)</a:t>
            </a:r>
          </a:p>
          <a:p>
            <a:pPr>
              <a:lnSpc>
                <a:spcPct val="150000"/>
              </a:lnSpc>
            </a:pPr>
            <a:r>
              <a:rPr lang="en-IN" sz="2000" b="1" dirty="0">
                <a:latin typeface="Open Sans" panose="020B0606030504020204" pitchFamily="34" charset="0"/>
                <a:ea typeface="Open Sans" panose="020B0606030504020204" pitchFamily="34" charset="0"/>
                <a:cs typeface="Open Sans" panose="020B0606030504020204" pitchFamily="34" charset="0"/>
              </a:rPr>
              <a:t>Network card: </a:t>
            </a:r>
            <a:r>
              <a:rPr lang="en-IN" sz="2000" dirty="0">
                <a:latin typeface="Open Sans" panose="020B0606030504020204" pitchFamily="34" charset="0"/>
                <a:ea typeface="Open Sans" panose="020B0606030504020204" pitchFamily="34" charset="0"/>
                <a:cs typeface="Open Sans" panose="020B0606030504020204" pitchFamily="34" charset="0"/>
              </a:rPr>
              <a:t>speed of the card, Public IP address</a:t>
            </a:r>
          </a:p>
          <a:p>
            <a:pPr>
              <a:lnSpc>
                <a:spcPct val="150000"/>
              </a:lnSpc>
            </a:pPr>
            <a:r>
              <a:rPr lang="en-IN" sz="2000" b="1" dirty="0">
                <a:latin typeface="Open Sans" panose="020B0606030504020204" pitchFamily="34" charset="0"/>
                <a:ea typeface="Open Sans" panose="020B0606030504020204" pitchFamily="34" charset="0"/>
                <a:cs typeface="Open Sans" panose="020B0606030504020204" pitchFamily="34" charset="0"/>
              </a:rPr>
              <a:t>Firewall rules: </a:t>
            </a:r>
            <a:r>
              <a:rPr lang="en-IN" sz="2000" dirty="0">
                <a:latin typeface="Open Sans" panose="020B0606030504020204" pitchFamily="34" charset="0"/>
                <a:ea typeface="Open Sans" panose="020B0606030504020204" pitchFamily="34" charset="0"/>
                <a:cs typeface="Open Sans" panose="020B0606030504020204" pitchFamily="34" charset="0"/>
              </a:rPr>
              <a:t>security group</a:t>
            </a:r>
          </a:p>
          <a:p>
            <a:pPr>
              <a:lnSpc>
                <a:spcPct val="150000"/>
              </a:lnSpc>
            </a:pPr>
            <a:r>
              <a:rPr lang="en-IN" sz="2000" dirty="0">
                <a:latin typeface="Open Sans" panose="020B0606030504020204" pitchFamily="34" charset="0"/>
                <a:ea typeface="Open Sans" panose="020B0606030504020204" pitchFamily="34" charset="0"/>
                <a:cs typeface="Open Sans" panose="020B0606030504020204" pitchFamily="34" charset="0"/>
              </a:rPr>
              <a:t>Bootstrap script (runs once during the launch): EC2 User Data</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17779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EC2 Architecture</a:t>
            </a:r>
            <a:endParaRPr lang="en-US" sz="4000" dirty="0">
              <a:solidFill>
                <a:srgbClr val="0070C0"/>
              </a:solidFill>
              <a:latin typeface="Abadi" panose="020B0604020104020204" pitchFamily="34" charset="0"/>
            </a:endParaRPr>
          </a:p>
        </p:txBody>
      </p:sp>
      <p:grpSp>
        <p:nvGrpSpPr>
          <p:cNvPr id="8" name="Group 7">
            <a:extLst>
              <a:ext uri="{FF2B5EF4-FFF2-40B4-BE49-F238E27FC236}">
                <a16:creationId xmlns:a16="http://schemas.microsoft.com/office/drawing/2014/main" id="{F514AB49-1C26-4D84-847A-DD39187D3429}"/>
              </a:ext>
            </a:extLst>
          </p:cNvPr>
          <p:cNvGrpSpPr/>
          <p:nvPr/>
        </p:nvGrpSpPr>
        <p:grpSpPr>
          <a:xfrm>
            <a:off x="1419226" y="1600200"/>
            <a:ext cx="8897708" cy="3904503"/>
            <a:chOff x="416453" y="754415"/>
            <a:chExt cx="8306971" cy="3446109"/>
          </a:xfrm>
        </p:grpSpPr>
        <p:sp>
          <p:nvSpPr>
            <p:cNvPr id="9" name="Rectangle 8">
              <a:extLst>
                <a:ext uri="{FF2B5EF4-FFF2-40B4-BE49-F238E27FC236}">
                  <a16:creationId xmlns:a16="http://schemas.microsoft.com/office/drawing/2014/main" id="{3C299D8B-E3F3-40F4-AA62-F4F8F2EFEB0D}"/>
                </a:ext>
              </a:extLst>
            </p:cNvPr>
            <p:cNvSpPr/>
            <p:nvPr/>
          </p:nvSpPr>
          <p:spPr>
            <a:xfrm>
              <a:off x="2481003" y="777779"/>
              <a:ext cx="3586422" cy="3422745"/>
            </a:xfrm>
            <a:prstGeom prst="rect">
              <a:avLst/>
            </a:prstGeom>
            <a:solidFill>
              <a:schemeClr val="bg1"/>
            </a:solidFill>
            <a:ln w="12700" cmpd="sng">
              <a:solidFill>
                <a:schemeClr val="accent6"/>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a:solidFill>
                  <a:srgbClr val="000000"/>
                </a:solidFill>
                <a:latin typeface="Abadi" panose="020B0604020104020204" pitchFamily="34" charset="0"/>
              </a:endParaRPr>
            </a:p>
          </p:txBody>
        </p:sp>
        <p:sp>
          <p:nvSpPr>
            <p:cNvPr id="10" name="Rectangle 9">
              <a:extLst>
                <a:ext uri="{FF2B5EF4-FFF2-40B4-BE49-F238E27FC236}">
                  <a16:creationId xmlns:a16="http://schemas.microsoft.com/office/drawing/2014/main" id="{44B764DD-8E31-4435-A864-068082C522F3}"/>
                </a:ext>
              </a:extLst>
            </p:cNvPr>
            <p:cNvSpPr/>
            <p:nvPr/>
          </p:nvSpPr>
          <p:spPr>
            <a:xfrm>
              <a:off x="2713545" y="1481081"/>
              <a:ext cx="2923384" cy="338194"/>
            </a:xfrm>
            <a:prstGeom prst="rect">
              <a:avLst/>
            </a:prstGeom>
            <a:solidFill>
              <a:schemeClr val="accent6">
                <a:lumMod val="20000"/>
                <a:lumOff val="80000"/>
              </a:schemeClr>
            </a:solidFill>
            <a:ln w="127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latin typeface="Abadi" panose="020B0604020104020204" pitchFamily="34" charset="0"/>
                </a:rPr>
                <a:t>Hypervisor</a:t>
              </a:r>
            </a:p>
          </p:txBody>
        </p:sp>
        <p:sp>
          <p:nvSpPr>
            <p:cNvPr id="11" name="Rectangle 10">
              <a:extLst>
                <a:ext uri="{FF2B5EF4-FFF2-40B4-BE49-F238E27FC236}">
                  <a16:creationId xmlns:a16="http://schemas.microsoft.com/office/drawing/2014/main" id="{E73F4118-5417-46FA-A8EF-FB1AB8AADBCE}"/>
                </a:ext>
              </a:extLst>
            </p:cNvPr>
            <p:cNvSpPr/>
            <p:nvPr/>
          </p:nvSpPr>
          <p:spPr>
            <a:xfrm>
              <a:off x="2723069" y="2705582"/>
              <a:ext cx="972631" cy="468696"/>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latin typeface="Abadi" panose="020B0604020104020204" pitchFamily="34" charset="0"/>
              </a:endParaRPr>
            </a:p>
          </p:txBody>
        </p:sp>
        <p:grpSp>
          <p:nvGrpSpPr>
            <p:cNvPr id="12" name="Group 11">
              <a:extLst>
                <a:ext uri="{FF2B5EF4-FFF2-40B4-BE49-F238E27FC236}">
                  <a16:creationId xmlns:a16="http://schemas.microsoft.com/office/drawing/2014/main" id="{532C6F78-50CD-439C-B0BF-510FB1A53896}"/>
                </a:ext>
              </a:extLst>
            </p:cNvPr>
            <p:cNvGrpSpPr/>
            <p:nvPr/>
          </p:nvGrpSpPr>
          <p:grpSpPr>
            <a:xfrm>
              <a:off x="2723069" y="1963239"/>
              <a:ext cx="535562" cy="543172"/>
              <a:chOff x="1046669" y="1963239"/>
              <a:chExt cx="535562" cy="543172"/>
            </a:xfrm>
          </p:grpSpPr>
          <p:sp>
            <p:nvSpPr>
              <p:cNvPr id="52" name="Rectangle 51">
                <a:extLst>
                  <a:ext uri="{FF2B5EF4-FFF2-40B4-BE49-F238E27FC236}">
                    <a16:creationId xmlns:a16="http://schemas.microsoft.com/office/drawing/2014/main" id="{0CC3889E-8F58-4677-8D37-510497E320D9}"/>
                  </a:ext>
                </a:extLst>
              </p:cNvPr>
              <p:cNvSpPr/>
              <p:nvPr/>
            </p:nvSpPr>
            <p:spPr>
              <a:xfrm>
                <a:off x="1046670" y="1963239"/>
                <a:ext cx="267780" cy="280030"/>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badi" panose="020B0604020104020204" pitchFamily="34" charset="0"/>
                </a:endParaRPr>
              </a:p>
            </p:txBody>
          </p:sp>
          <p:sp>
            <p:nvSpPr>
              <p:cNvPr id="53" name="Rectangle 52">
                <a:extLst>
                  <a:ext uri="{FF2B5EF4-FFF2-40B4-BE49-F238E27FC236}">
                    <a16:creationId xmlns:a16="http://schemas.microsoft.com/office/drawing/2014/main" id="{EB76710A-73DF-4247-87F3-65BFCA907822}"/>
                  </a:ext>
                </a:extLst>
              </p:cNvPr>
              <p:cNvSpPr/>
              <p:nvPr/>
            </p:nvSpPr>
            <p:spPr>
              <a:xfrm>
                <a:off x="1046669" y="2254130"/>
                <a:ext cx="267781" cy="250945"/>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badi" panose="020B0604020104020204" pitchFamily="34" charset="0"/>
                </a:endParaRPr>
              </a:p>
            </p:txBody>
          </p:sp>
          <p:sp>
            <p:nvSpPr>
              <p:cNvPr id="54" name="Rectangle 53">
                <a:extLst>
                  <a:ext uri="{FF2B5EF4-FFF2-40B4-BE49-F238E27FC236}">
                    <a16:creationId xmlns:a16="http://schemas.microsoft.com/office/drawing/2014/main" id="{B187CD00-1B7E-444B-BAE7-4EC3D66FA0F6}"/>
                  </a:ext>
                </a:extLst>
              </p:cNvPr>
              <p:cNvSpPr/>
              <p:nvPr/>
            </p:nvSpPr>
            <p:spPr>
              <a:xfrm>
                <a:off x="1314451" y="1964575"/>
                <a:ext cx="267780" cy="280030"/>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badi" panose="020B0604020104020204" pitchFamily="34" charset="0"/>
                </a:endParaRPr>
              </a:p>
            </p:txBody>
          </p:sp>
          <p:sp>
            <p:nvSpPr>
              <p:cNvPr id="55" name="Rectangle 54">
                <a:extLst>
                  <a:ext uri="{FF2B5EF4-FFF2-40B4-BE49-F238E27FC236}">
                    <a16:creationId xmlns:a16="http://schemas.microsoft.com/office/drawing/2014/main" id="{4D9D19FE-791F-448D-9F3E-F11A549F1FB9}"/>
                  </a:ext>
                </a:extLst>
              </p:cNvPr>
              <p:cNvSpPr/>
              <p:nvPr/>
            </p:nvSpPr>
            <p:spPr>
              <a:xfrm>
                <a:off x="1314450" y="2255466"/>
                <a:ext cx="267781" cy="250945"/>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badi" panose="020B0604020104020204" pitchFamily="34" charset="0"/>
                </a:endParaRPr>
              </a:p>
            </p:txBody>
          </p:sp>
        </p:grpSp>
        <p:grpSp>
          <p:nvGrpSpPr>
            <p:cNvPr id="13" name="Group 12">
              <a:extLst>
                <a:ext uri="{FF2B5EF4-FFF2-40B4-BE49-F238E27FC236}">
                  <a16:creationId xmlns:a16="http://schemas.microsoft.com/office/drawing/2014/main" id="{46D88ABB-6FBF-4982-872D-B8A77A1A9253}"/>
                </a:ext>
              </a:extLst>
            </p:cNvPr>
            <p:cNvGrpSpPr/>
            <p:nvPr/>
          </p:nvGrpSpPr>
          <p:grpSpPr>
            <a:xfrm>
              <a:off x="3508443" y="1963239"/>
              <a:ext cx="535562" cy="543172"/>
              <a:chOff x="1046669" y="1963239"/>
              <a:chExt cx="535562" cy="543172"/>
            </a:xfrm>
          </p:grpSpPr>
          <p:sp>
            <p:nvSpPr>
              <p:cNvPr id="48" name="Rectangle 47">
                <a:extLst>
                  <a:ext uri="{FF2B5EF4-FFF2-40B4-BE49-F238E27FC236}">
                    <a16:creationId xmlns:a16="http://schemas.microsoft.com/office/drawing/2014/main" id="{4563380E-E7BA-42C7-ADB7-C64E7D663980}"/>
                  </a:ext>
                </a:extLst>
              </p:cNvPr>
              <p:cNvSpPr/>
              <p:nvPr/>
            </p:nvSpPr>
            <p:spPr>
              <a:xfrm>
                <a:off x="1046670" y="1963239"/>
                <a:ext cx="267780" cy="28003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badi" panose="020B0604020104020204" pitchFamily="34" charset="0"/>
                </a:endParaRPr>
              </a:p>
            </p:txBody>
          </p:sp>
          <p:sp>
            <p:nvSpPr>
              <p:cNvPr id="49" name="Rectangle 48">
                <a:extLst>
                  <a:ext uri="{FF2B5EF4-FFF2-40B4-BE49-F238E27FC236}">
                    <a16:creationId xmlns:a16="http://schemas.microsoft.com/office/drawing/2014/main" id="{41DC6072-8A4C-44FD-BD36-9C0E0D5D0547}"/>
                  </a:ext>
                </a:extLst>
              </p:cNvPr>
              <p:cNvSpPr/>
              <p:nvPr/>
            </p:nvSpPr>
            <p:spPr>
              <a:xfrm>
                <a:off x="1046669" y="2254130"/>
                <a:ext cx="267781" cy="25094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badi" panose="020B0604020104020204" pitchFamily="34" charset="0"/>
                </a:endParaRPr>
              </a:p>
            </p:txBody>
          </p:sp>
          <p:sp>
            <p:nvSpPr>
              <p:cNvPr id="50" name="Rectangle 49">
                <a:extLst>
                  <a:ext uri="{FF2B5EF4-FFF2-40B4-BE49-F238E27FC236}">
                    <a16:creationId xmlns:a16="http://schemas.microsoft.com/office/drawing/2014/main" id="{0ADDDA95-82DC-45FE-9066-DE52F0A80DB5}"/>
                  </a:ext>
                </a:extLst>
              </p:cNvPr>
              <p:cNvSpPr/>
              <p:nvPr/>
            </p:nvSpPr>
            <p:spPr>
              <a:xfrm>
                <a:off x="1314451" y="1964575"/>
                <a:ext cx="267780" cy="28003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badi" panose="020B0604020104020204" pitchFamily="34" charset="0"/>
                </a:endParaRPr>
              </a:p>
            </p:txBody>
          </p:sp>
          <p:sp>
            <p:nvSpPr>
              <p:cNvPr id="51" name="Rectangle 50">
                <a:extLst>
                  <a:ext uri="{FF2B5EF4-FFF2-40B4-BE49-F238E27FC236}">
                    <a16:creationId xmlns:a16="http://schemas.microsoft.com/office/drawing/2014/main" id="{7F6347A3-DADF-40E5-8887-8A73F97252DE}"/>
                  </a:ext>
                </a:extLst>
              </p:cNvPr>
              <p:cNvSpPr/>
              <p:nvPr/>
            </p:nvSpPr>
            <p:spPr>
              <a:xfrm>
                <a:off x="1314450" y="2255466"/>
                <a:ext cx="267781" cy="25094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badi" panose="020B0604020104020204" pitchFamily="34" charset="0"/>
                </a:endParaRPr>
              </a:p>
            </p:txBody>
          </p:sp>
        </p:grpSp>
        <p:grpSp>
          <p:nvGrpSpPr>
            <p:cNvPr id="14" name="Group 13">
              <a:extLst>
                <a:ext uri="{FF2B5EF4-FFF2-40B4-BE49-F238E27FC236}">
                  <a16:creationId xmlns:a16="http://schemas.microsoft.com/office/drawing/2014/main" id="{E88A58D7-7D67-47B3-96CD-A565D55953D0}"/>
                </a:ext>
              </a:extLst>
            </p:cNvPr>
            <p:cNvGrpSpPr/>
            <p:nvPr/>
          </p:nvGrpSpPr>
          <p:grpSpPr>
            <a:xfrm>
              <a:off x="4311786" y="1963239"/>
              <a:ext cx="535562" cy="543172"/>
              <a:chOff x="1046669" y="1963239"/>
              <a:chExt cx="535562" cy="543172"/>
            </a:xfrm>
          </p:grpSpPr>
          <p:sp>
            <p:nvSpPr>
              <p:cNvPr id="44" name="Rectangle 43">
                <a:extLst>
                  <a:ext uri="{FF2B5EF4-FFF2-40B4-BE49-F238E27FC236}">
                    <a16:creationId xmlns:a16="http://schemas.microsoft.com/office/drawing/2014/main" id="{8E7C8549-9EF8-43FD-953B-4B9609A695F6}"/>
                  </a:ext>
                </a:extLst>
              </p:cNvPr>
              <p:cNvSpPr/>
              <p:nvPr/>
            </p:nvSpPr>
            <p:spPr>
              <a:xfrm>
                <a:off x="1046670" y="1963239"/>
                <a:ext cx="267780" cy="28003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badi" panose="020B0604020104020204" pitchFamily="34" charset="0"/>
                </a:endParaRPr>
              </a:p>
            </p:txBody>
          </p:sp>
          <p:sp>
            <p:nvSpPr>
              <p:cNvPr id="45" name="Rectangle 44">
                <a:extLst>
                  <a:ext uri="{FF2B5EF4-FFF2-40B4-BE49-F238E27FC236}">
                    <a16:creationId xmlns:a16="http://schemas.microsoft.com/office/drawing/2014/main" id="{C2202564-E826-49E4-A343-10CFFF10A05C}"/>
                  </a:ext>
                </a:extLst>
              </p:cNvPr>
              <p:cNvSpPr/>
              <p:nvPr/>
            </p:nvSpPr>
            <p:spPr>
              <a:xfrm>
                <a:off x="1046669" y="2254130"/>
                <a:ext cx="267781" cy="25094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badi" panose="020B0604020104020204" pitchFamily="34" charset="0"/>
                </a:endParaRPr>
              </a:p>
            </p:txBody>
          </p:sp>
          <p:sp>
            <p:nvSpPr>
              <p:cNvPr id="46" name="Rectangle 45">
                <a:extLst>
                  <a:ext uri="{FF2B5EF4-FFF2-40B4-BE49-F238E27FC236}">
                    <a16:creationId xmlns:a16="http://schemas.microsoft.com/office/drawing/2014/main" id="{599A2C2D-6C63-4979-855F-7388E9CDD9D2}"/>
                  </a:ext>
                </a:extLst>
              </p:cNvPr>
              <p:cNvSpPr/>
              <p:nvPr/>
            </p:nvSpPr>
            <p:spPr>
              <a:xfrm>
                <a:off x="1314451" y="1964575"/>
                <a:ext cx="267780" cy="28003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badi" panose="020B0604020104020204" pitchFamily="34" charset="0"/>
                </a:endParaRPr>
              </a:p>
            </p:txBody>
          </p:sp>
          <p:sp>
            <p:nvSpPr>
              <p:cNvPr id="47" name="Rectangle 46">
                <a:extLst>
                  <a:ext uri="{FF2B5EF4-FFF2-40B4-BE49-F238E27FC236}">
                    <a16:creationId xmlns:a16="http://schemas.microsoft.com/office/drawing/2014/main" id="{648EE0DD-09D1-4B72-B74A-A720D6695D3D}"/>
                  </a:ext>
                </a:extLst>
              </p:cNvPr>
              <p:cNvSpPr/>
              <p:nvPr/>
            </p:nvSpPr>
            <p:spPr>
              <a:xfrm>
                <a:off x="1314450" y="2255466"/>
                <a:ext cx="267781" cy="25094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badi" panose="020B0604020104020204" pitchFamily="34" charset="0"/>
                </a:endParaRPr>
              </a:p>
            </p:txBody>
          </p:sp>
        </p:grpSp>
        <p:grpSp>
          <p:nvGrpSpPr>
            <p:cNvPr id="15" name="Group 14">
              <a:extLst>
                <a:ext uri="{FF2B5EF4-FFF2-40B4-BE49-F238E27FC236}">
                  <a16:creationId xmlns:a16="http://schemas.microsoft.com/office/drawing/2014/main" id="{B7DC8C82-B297-4666-BE67-EE84ABF0CDC3}"/>
                </a:ext>
              </a:extLst>
            </p:cNvPr>
            <p:cNvGrpSpPr/>
            <p:nvPr/>
          </p:nvGrpSpPr>
          <p:grpSpPr>
            <a:xfrm>
              <a:off x="5117290" y="1961903"/>
              <a:ext cx="535562" cy="543172"/>
              <a:chOff x="1046669" y="1963239"/>
              <a:chExt cx="535562" cy="543172"/>
            </a:xfrm>
          </p:grpSpPr>
          <p:sp>
            <p:nvSpPr>
              <p:cNvPr id="40" name="Rectangle 39">
                <a:extLst>
                  <a:ext uri="{FF2B5EF4-FFF2-40B4-BE49-F238E27FC236}">
                    <a16:creationId xmlns:a16="http://schemas.microsoft.com/office/drawing/2014/main" id="{DD4324C7-4D81-404E-9097-A87F9DEFEEC8}"/>
                  </a:ext>
                </a:extLst>
              </p:cNvPr>
              <p:cNvSpPr/>
              <p:nvPr/>
            </p:nvSpPr>
            <p:spPr>
              <a:xfrm>
                <a:off x="1046670" y="1963239"/>
                <a:ext cx="267780" cy="28003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badi" panose="020B0604020104020204" pitchFamily="34" charset="0"/>
                </a:endParaRPr>
              </a:p>
            </p:txBody>
          </p:sp>
          <p:sp>
            <p:nvSpPr>
              <p:cNvPr id="41" name="Rectangle 40">
                <a:extLst>
                  <a:ext uri="{FF2B5EF4-FFF2-40B4-BE49-F238E27FC236}">
                    <a16:creationId xmlns:a16="http://schemas.microsoft.com/office/drawing/2014/main" id="{BA2733F4-CED8-461F-A9A0-22826F5BED26}"/>
                  </a:ext>
                </a:extLst>
              </p:cNvPr>
              <p:cNvSpPr/>
              <p:nvPr/>
            </p:nvSpPr>
            <p:spPr>
              <a:xfrm>
                <a:off x="1046669" y="2254130"/>
                <a:ext cx="267781" cy="25094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badi" panose="020B0604020104020204" pitchFamily="34" charset="0"/>
                </a:endParaRPr>
              </a:p>
            </p:txBody>
          </p:sp>
          <p:sp>
            <p:nvSpPr>
              <p:cNvPr id="42" name="Rectangle 41">
                <a:extLst>
                  <a:ext uri="{FF2B5EF4-FFF2-40B4-BE49-F238E27FC236}">
                    <a16:creationId xmlns:a16="http://schemas.microsoft.com/office/drawing/2014/main" id="{18371DE7-042D-4CA1-94FC-7BAFF09D2E82}"/>
                  </a:ext>
                </a:extLst>
              </p:cNvPr>
              <p:cNvSpPr/>
              <p:nvPr/>
            </p:nvSpPr>
            <p:spPr>
              <a:xfrm>
                <a:off x="1314451" y="1964575"/>
                <a:ext cx="267780" cy="28003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badi" panose="020B0604020104020204" pitchFamily="34" charset="0"/>
                </a:endParaRPr>
              </a:p>
            </p:txBody>
          </p:sp>
          <p:sp>
            <p:nvSpPr>
              <p:cNvPr id="43" name="Rectangle 42">
                <a:extLst>
                  <a:ext uri="{FF2B5EF4-FFF2-40B4-BE49-F238E27FC236}">
                    <a16:creationId xmlns:a16="http://schemas.microsoft.com/office/drawing/2014/main" id="{AD2CC0F0-8574-43E4-9B0F-64D23B712F93}"/>
                  </a:ext>
                </a:extLst>
              </p:cNvPr>
              <p:cNvSpPr/>
              <p:nvPr/>
            </p:nvSpPr>
            <p:spPr>
              <a:xfrm>
                <a:off x="1314450" y="2255466"/>
                <a:ext cx="267781" cy="25094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badi" panose="020B0604020104020204" pitchFamily="34" charset="0"/>
                </a:endParaRPr>
              </a:p>
            </p:txBody>
          </p:sp>
        </p:grpSp>
        <p:sp>
          <p:nvSpPr>
            <p:cNvPr id="16" name="Rectangle 15">
              <a:extLst>
                <a:ext uri="{FF2B5EF4-FFF2-40B4-BE49-F238E27FC236}">
                  <a16:creationId xmlns:a16="http://schemas.microsoft.com/office/drawing/2014/main" id="{736FBB37-0811-4AC9-B792-8CF129C627C5}"/>
                </a:ext>
              </a:extLst>
            </p:cNvPr>
            <p:cNvSpPr/>
            <p:nvPr/>
          </p:nvSpPr>
          <p:spPr>
            <a:xfrm>
              <a:off x="3704125" y="2705582"/>
              <a:ext cx="942224" cy="468696"/>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latin typeface="Abadi" panose="020B0604020104020204" pitchFamily="34" charset="0"/>
              </a:endParaRPr>
            </a:p>
          </p:txBody>
        </p:sp>
        <p:sp>
          <p:nvSpPr>
            <p:cNvPr id="17" name="Rectangle 16">
              <a:extLst>
                <a:ext uri="{FF2B5EF4-FFF2-40B4-BE49-F238E27FC236}">
                  <a16:creationId xmlns:a16="http://schemas.microsoft.com/office/drawing/2014/main" id="{B11538B0-8937-4389-8DBB-22C82EAD6EE1}"/>
                </a:ext>
              </a:extLst>
            </p:cNvPr>
            <p:cNvSpPr/>
            <p:nvPr/>
          </p:nvSpPr>
          <p:spPr>
            <a:xfrm>
              <a:off x="4654774" y="2702910"/>
              <a:ext cx="982155" cy="471368"/>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latin typeface="Abadi" panose="020B0604020104020204" pitchFamily="34" charset="0"/>
              </a:endParaRPr>
            </a:p>
          </p:txBody>
        </p:sp>
        <p:sp>
          <p:nvSpPr>
            <p:cNvPr id="18" name="Magnetic Disk 57">
              <a:extLst>
                <a:ext uri="{FF2B5EF4-FFF2-40B4-BE49-F238E27FC236}">
                  <a16:creationId xmlns:a16="http://schemas.microsoft.com/office/drawing/2014/main" id="{ABFB6E93-2ACC-42BE-A602-315015FFA342}"/>
                </a:ext>
              </a:extLst>
            </p:cNvPr>
            <p:cNvSpPr/>
            <p:nvPr/>
          </p:nvSpPr>
          <p:spPr>
            <a:xfrm>
              <a:off x="2875469" y="3391382"/>
              <a:ext cx="506721" cy="645150"/>
            </a:xfrm>
            <a:prstGeom prst="flowChartMagneticDisk">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badi" panose="020B0604020104020204" pitchFamily="34" charset="0"/>
              </a:endParaRPr>
            </a:p>
          </p:txBody>
        </p:sp>
        <p:sp>
          <p:nvSpPr>
            <p:cNvPr id="19" name="Magnetic Disk 57">
              <a:extLst>
                <a:ext uri="{FF2B5EF4-FFF2-40B4-BE49-F238E27FC236}">
                  <a16:creationId xmlns:a16="http://schemas.microsoft.com/office/drawing/2014/main" id="{D2E76E0B-9BD7-4D42-ADFC-0FF542DF6D4A}"/>
                </a:ext>
              </a:extLst>
            </p:cNvPr>
            <p:cNvSpPr/>
            <p:nvPr/>
          </p:nvSpPr>
          <p:spPr>
            <a:xfrm>
              <a:off x="3565318" y="3385387"/>
              <a:ext cx="506721" cy="645150"/>
            </a:xfrm>
            <a:prstGeom prst="flowChartMagneticDisk">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badi" panose="020B0604020104020204" pitchFamily="34" charset="0"/>
              </a:endParaRPr>
            </a:p>
          </p:txBody>
        </p:sp>
        <p:sp>
          <p:nvSpPr>
            <p:cNvPr id="20" name="Magnetic Disk 57">
              <a:extLst>
                <a:ext uri="{FF2B5EF4-FFF2-40B4-BE49-F238E27FC236}">
                  <a16:creationId xmlns:a16="http://schemas.microsoft.com/office/drawing/2014/main" id="{8460A166-934E-4BB7-B63A-30F2E6E95320}"/>
                </a:ext>
              </a:extLst>
            </p:cNvPr>
            <p:cNvSpPr/>
            <p:nvPr/>
          </p:nvSpPr>
          <p:spPr>
            <a:xfrm>
              <a:off x="4293610" y="3391382"/>
              <a:ext cx="506721" cy="645150"/>
            </a:xfrm>
            <a:prstGeom prst="flowChartMagneticDisk">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badi" panose="020B0604020104020204" pitchFamily="34" charset="0"/>
              </a:endParaRPr>
            </a:p>
          </p:txBody>
        </p:sp>
        <p:sp>
          <p:nvSpPr>
            <p:cNvPr id="21" name="Magnetic Disk 57">
              <a:extLst>
                <a:ext uri="{FF2B5EF4-FFF2-40B4-BE49-F238E27FC236}">
                  <a16:creationId xmlns:a16="http://schemas.microsoft.com/office/drawing/2014/main" id="{CFF665AE-7F3C-42F2-B9CA-60EDD0AA42D5}"/>
                </a:ext>
              </a:extLst>
            </p:cNvPr>
            <p:cNvSpPr/>
            <p:nvPr/>
          </p:nvSpPr>
          <p:spPr>
            <a:xfrm>
              <a:off x="5021902" y="3385387"/>
              <a:ext cx="506721" cy="645150"/>
            </a:xfrm>
            <a:prstGeom prst="flowChartMagneticDisk">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badi" panose="020B0604020104020204" pitchFamily="34" charset="0"/>
              </a:endParaRPr>
            </a:p>
          </p:txBody>
        </p:sp>
        <p:cxnSp>
          <p:nvCxnSpPr>
            <p:cNvPr id="22" name="Straight Connector 21">
              <a:extLst>
                <a:ext uri="{FF2B5EF4-FFF2-40B4-BE49-F238E27FC236}">
                  <a16:creationId xmlns:a16="http://schemas.microsoft.com/office/drawing/2014/main" id="{6BC456A1-14E6-47E2-B42E-915F3B688D2B}"/>
                </a:ext>
              </a:extLst>
            </p:cNvPr>
            <p:cNvCxnSpPr>
              <a:stCxn id="24" idx="3"/>
            </p:cNvCxnSpPr>
            <p:nvPr/>
          </p:nvCxnSpPr>
          <p:spPr>
            <a:xfrm flipV="1">
              <a:off x="6777306" y="1449005"/>
              <a:ext cx="1024246" cy="124307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89EC0CD-527E-49D1-A280-4412E24AD42C}"/>
                </a:ext>
              </a:extLst>
            </p:cNvPr>
            <p:cNvCxnSpPr>
              <a:stCxn id="24" idx="3"/>
              <a:endCxn id="26" idx="1"/>
            </p:cNvCxnSpPr>
            <p:nvPr/>
          </p:nvCxnSpPr>
          <p:spPr>
            <a:xfrm>
              <a:off x="6777306" y="2692082"/>
              <a:ext cx="1027335" cy="178219"/>
            </a:xfrm>
            <a:prstGeom prst="line">
              <a:avLst/>
            </a:prstGeom>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8D2D673D-C916-47D4-9BC1-AEC6A9508403}"/>
                </a:ext>
              </a:extLst>
            </p:cNvPr>
            <p:cNvSpPr/>
            <p:nvPr/>
          </p:nvSpPr>
          <p:spPr>
            <a:xfrm>
              <a:off x="5859722" y="2388714"/>
              <a:ext cx="917584" cy="606735"/>
            </a:xfrm>
            <a:prstGeom prst="rect">
              <a:avLst/>
            </a:prstGeom>
            <a:solidFill>
              <a:schemeClr val="bg1"/>
            </a:solidFill>
            <a:ln w="12700" cmpd="sng">
              <a:solidFill>
                <a:schemeClr val="accent6"/>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400" dirty="0">
                  <a:solidFill>
                    <a:srgbClr val="000000"/>
                  </a:solidFill>
                  <a:latin typeface="Abadi" panose="020B0604020104020204" pitchFamily="34" charset="0"/>
                </a:rPr>
                <a:t>Network</a:t>
              </a:r>
            </a:p>
          </p:txBody>
        </p:sp>
        <p:sp>
          <p:nvSpPr>
            <p:cNvPr id="25" name="Rectangle 24">
              <a:extLst>
                <a:ext uri="{FF2B5EF4-FFF2-40B4-BE49-F238E27FC236}">
                  <a16:creationId xmlns:a16="http://schemas.microsoft.com/office/drawing/2014/main" id="{6429485D-CA49-4C66-B742-65944A8BE76B}"/>
                </a:ext>
              </a:extLst>
            </p:cNvPr>
            <p:cNvSpPr/>
            <p:nvPr/>
          </p:nvSpPr>
          <p:spPr>
            <a:xfrm>
              <a:off x="7804641" y="1944120"/>
              <a:ext cx="918783" cy="45695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400" dirty="0">
                  <a:solidFill>
                    <a:srgbClr val="000000"/>
                  </a:solidFill>
                  <a:latin typeface="Abadi" panose="020B0604020104020204" pitchFamily="34" charset="0"/>
                </a:rPr>
                <a:t>Amazon </a:t>
              </a:r>
              <a:br>
                <a:rPr lang="en-US" sz="1400" dirty="0">
                  <a:solidFill>
                    <a:srgbClr val="000000"/>
                  </a:solidFill>
                  <a:latin typeface="Abadi" panose="020B0604020104020204" pitchFamily="34" charset="0"/>
                </a:rPr>
              </a:br>
              <a:r>
                <a:rPr lang="en-US" sz="1400" dirty="0">
                  <a:solidFill>
                    <a:srgbClr val="000000"/>
                  </a:solidFill>
                  <a:latin typeface="Abadi" panose="020B0604020104020204" pitchFamily="34" charset="0"/>
                </a:rPr>
                <a:t>EC2</a:t>
              </a:r>
            </a:p>
          </p:txBody>
        </p:sp>
        <p:sp>
          <p:nvSpPr>
            <p:cNvPr id="26" name="Folded Corner 277">
              <a:extLst>
                <a:ext uri="{FF2B5EF4-FFF2-40B4-BE49-F238E27FC236}">
                  <a16:creationId xmlns:a16="http://schemas.microsoft.com/office/drawing/2014/main" id="{1201498A-A89D-46E0-B4D5-7697619BE21A}"/>
                </a:ext>
              </a:extLst>
            </p:cNvPr>
            <p:cNvSpPr/>
            <p:nvPr/>
          </p:nvSpPr>
          <p:spPr>
            <a:xfrm>
              <a:off x="7804641" y="2649408"/>
              <a:ext cx="918783" cy="441785"/>
            </a:xfrm>
            <a:prstGeom prst="foldedCorner">
              <a:avLst>
                <a:gd name="adj" fmla="val 0"/>
              </a:avLst>
            </a:prstGeom>
            <a:solidFill>
              <a:schemeClr val="bg1"/>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400" dirty="0">
                  <a:solidFill>
                    <a:srgbClr val="000000"/>
                  </a:solidFill>
                  <a:latin typeface="Abadi" panose="020B0604020104020204" pitchFamily="34" charset="0"/>
                </a:rPr>
                <a:t>Amazon </a:t>
              </a:r>
              <a:br>
                <a:rPr lang="en-US" sz="1400" dirty="0">
                  <a:solidFill>
                    <a:srgbClr val="000000"/>
                  </a:solidFill>
                  <a:latin typeface="Abadi" panose="020B0604020104020204" pitchFamily="34" charset="0"/>
                </a:rPr>
              </a:br>
              <a:r>
                <a:rPr lang="en-US" sz="1400" dirty="0">
                  <a:solidFill>
                    <a:srgbClr val="000000"/>
                  </a:solidFill>
                  <a:latin typeface="Abadi" panose="020B0604020104020204" pitchFamily="34" charset="0"/>
                </a:rPr>
                <a:t>S3</a:t>
              </a:r>
            </a:p>
          </p:txBody>
        </p:sp>
        <p:sp>
          <p:nvSpPr>
            <p:cNvPr id="27" name="Magnetic Disk 100">
              <a:extLst>
                <a:ext uri="{FF2B5EF4-FFF2-40B4-BE49-F238E27FC236}">
                  <a16:creationId xmlns:a16="http://schemas.microsoft.com/office/drawing/2014/main" id="{CF073D1A-4A2D-4858-930E-8FC6EF0CD1AB}"/>
                </a:ext>
              </a:extLst>
            </p:cNvPr>
            <p:cNvSpPr/>
            <p:nvPr/>
          </p:nvSpPr>
          <p:spPr>
            <a:xfrm>
              <a:off x="7860597" y="3339528"/>
              <a:ext cx="862827" cy="697004"/>
            </a:xfrm>
            <a:prstGeom prst="flowChartMagneticDisk">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400" dirty="0">
                  <a:solidFill>
                    <a:srgbClr val="000000"/>
                  </a:solidFill>
                  <a:latin typeface="Abadi" panose="020B0604020104020204" pitchFamily="34" charset="0"/>
                </a:rPr>
                <a:t>Amazon </a:t>
              </a:r>
              <a:br>
                <a:rPr lang="en-US" sz="1400" dirty="0">
                  <a:solidFill>
                    <a:srgbClr val="000000"/>
                  </a:solidFill>
                  <a:latin typeface="Abadi" panose="020B0604020104020204" pitchFamily="34" charset="0"/>
                </a:rPr>
              </a:br>
              <a:r>
                <a:rPr lang="en-US" sz="1400" dirty="0">
                  <a:solidFill>
                    <a:srgbClr val="000000"/>
                  </a:solidFill>
                  <a:latin typeface="Abadi" panose="020B0604020104020204" pitchFamily="34" charset="0"/>
                </a:rPr>
                <a:t>EBS</a:t>
              </a:r>
            </a:p>
          </p:txBody>
        </p:sp>
        <p:sp>
          <p:nvSpPr>
            <p:cNvPr id="28" name="Rectangle 27">
              <a:extLst>
                <a:ext uri="{FF2B5EF4-FFF2-40B4-BE49-F238E27FC236}">
                  <a16:creationId xmlns:a16="http://schemas.microsoft.com/office/drawing/2014/main" id="{51635A82-8EB8-48C4-AEE4-C876D79533F1}"/>
                </a:ext>
              </a:extLst>
            </p:cNvPr>
            <p:cNvSpPr/>
            <p:nvPr/>
          </p:nvSpPr>
          <p:spPr>
            <a:xfrm>
              <a:off x="5859722" y="3354605"/>
              <a:ext cx="917584" cy="665386"/>
            </a:xfrm>
            <a:prstGeom prst="rect">
              <a:avLst/>
            </a:prstGeom>
            <a:solidFill>
              <a:schemeClr val="bg1"/>
            </a:solidFill>
            <a:ln w="12700" cmpd="sng">
              <a:solidFill>
                <a:schemeClr val="accent6"/>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400" dirty="0">
                  <a:solidFill>
                    <a:srgbClr val="000000"/>
                  </a:solidFill>
                  <a:latin typeface="Abadi" panose="020B0604020104020204" pitchFamily="34" charset="0"/>
                </a:rPr>
                <a:t>EBS-Optimized</a:t>
              </a:r>
            </a:p>
          </p:txBody>
        </p:sp>
        <p:cxnSp>
          <p:nvCxnSpPr>
            <p:cNvPr id="29" name="Straight Connector 28">
              <a:extLst>
                <a:ext uri="{FF2B5EF4-FFF2-40B4-BE49-F238E27FC236}">
                  <a16:creationId xmlns:a16="http://schemas.microsoft.com/office/drawing/2014/main" id="{970DDD16-099A-4996-9619-5A8142C23E55}"/>
                </a:ext>
              </a:extLst>
            </p:cNvPr>
            <p:cNvCxnSpPr>
              <a:stCxn id="28" idx="3"/>
              <a:endCxn id="27" idx="2"/>
            </p:cNvCxnSpPr>
            <p:nvPr/>
          </p:nvCxnSpPr>
          <p:spPr>
            <a:xfrm>
              <a:off x="6777306" y="3687298"/>
              <a:ext cx="1083291" cy="732"/>
            </a:xfrm>
            <a:prstGeom prst="line">
              <a:avLst/>
            </a:prstGeom>
            <a:ln>
              <a:prstDash val="lgDash"/>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1C5F741-4461-4BDC-B272-DF2ACA116F4D}"/>
                </a:ext>
              </a:extLst>
            </p:cNvPr>
            <p:cNvCxnSpPr>
              <a:stCxn id="27" idx="2"/>
              <a:endCxn id="24" idx="3"/>
            </p:cNvCxnSpPr>
            <p:nvPr/>
          </p:nvCxnSpPr>
          <p:spPr>
            <a:xfrm flipH="1" flipV="1">
              <a:off x="6777306" y="2692082"/>
              <a:ext cx="1083291" cy="99594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684C34F-797C-4187-B3B0-CF1EC6D360C1}"/>
                </a:ext>
              </a:extLst>
            </p:cNvPr>
            <p:cNvCxnSpPr>
              <a:stCxn id="24" idx="3"/>
              <a:endCxn id="25" idx="1"/>
            </p:cNvCxnSpPr>
            <p:nvPr/>
          </p:nvCxnSpPr>
          <p:spPr>
            <a:xfrm flipV="1">
              <a:off x="6777306" y="2172596"/>
              <a:ext cx="1027335" cy="519486"/>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4FF65BD-E92F-4847-BECB-A2AD528F2761}"/>
                </a:ext>
              </a:extLst>
            </p:cNvPr>
            <p:cNvSpPr txBox="1"/>
            <p:nvPr/>
          </p:nvSpPr>
          <p:spPr>
            <a:xfrm>
              <a:off x="416453" y="870391"/>
              <a:ext cx="2020104" cy="523220"/>
            </a:xfrm>
            <a:prstGeom prst="rect">
              <a:avLst/>
            </a:prstGeom>
            <a:noFill/>
          </p:spPr>
          <p:txBody>
            <a:bodyPr wrap="none" rtlCol="0">
              <a:spAutoFit/>
            </a:bodyPr>
            <a:lstStyle/>
            <a:p>
              <a:pPr algn="ctr"/>
              <a:r>
                <a:rPr lang="en-US" sz="1400" dirty="0">
                  <a:latin typeface="Abadi" panose="020B0604020104020204" pitchFamily="34" charset="0"/>
                </a:rPr>
                <a:t>Virtual Machines</a:t>
              </a:r>
              <a:br>
                <a:rPr lang="en-US" sz="1400" dirty="0">
                  <a:latin typeface="Abadi" panose="020B0604020104020204" pitchFamily="34" charset="0"/>
                </a:rPr>
              </a:br>
              <a:r>
                <a:rPr lang="en-US" sz="1400" dirty="0">
                  <a:latin typeface="Abadi" panose="020B0604020104020204" pitchFamily="34" charset="0"/>
                </a:rPr>
                <a:t>(Amazon EC2 instances)</a:t>
              </a:r>
            </a:p>
          </p:txBody>
        </p:sp>
        <p:sp>
          <p:nvSpPr>
            <p:cNvPr id="33" name="TextBox 32">
              <a:extLst>
                <a:ext uri="{FF2B5EF4-FFF2-40B4-BE49-F238E27FC236}">
                  <a16:creationId xmlns:a16="http://schemas.microsoft.com/office/drawing/2014/main" id="{A5520F52-EFAD-4F3F-A2E7-8FE8E2119DF2}"/>
                </a:ext>
              </a:extLst>
            </p:cNvPr>
            <p:cNvSpPr txBox="1"/>
            <p:nvPr/>
          </p:nvSpPr>
          <p:spPr>
            <a:xfrm>
              <a:off x="1285285" y="2080937"/>
              <a:ext cx="577401" cy="307777"/>
            </a:xfrm>
            <a:prstGeom prst="rect">
              <a:avLst/>
            </a:prstGeom>
            <a:noFill/>
          </p:spPr>
          <p:txBody>
            <a:bodyPr wrap="none" rtlCol="0">
              <a:spAutoFit/>
            </a:bodyPr>
            <a:lstStyle/>
            <a:p>
              <a:pPr algn="ctr"/>
              <a:r>
                <a:rPr lang="en-US" sz="1400" dirty="0">
                  <a:latin typeface="Abadi" panose="020B0604020104020204" pitchFamily="34" charset="0"/>
                </a:rPr>
                <a:t>CPUs</a:t>
              </a:r>
            </a:p>
          </p:txBody>
        </p:sp>
        <p:sp>
          <p:nvSpPr>
            <p:cNvPr id="34" name="TextBox 33">
              <a:extLst>
                <a:ext uri="{FF2B5EF4-FFF2-40B4-BE49-F238E27FC236}">
                  <a16:creationId xmlns:a16="http://schemas.microsoft.com/office/drawing/2014/main" id="{33076133-0FBD-4303-AE47-E10128C0C1BC}"/>
                </a:ext>
              </a:extLst>
            </p:cNvPr>
            <p:cNvSpPr txBox="1"/>
            <p:nvPr/>
          </p:nvSpPr>
          <p:spPr>
            <a:xfrm>
              <a:off x="1304521" y="2786042"/>
              <a:ext cx="538929" cy="307777"/>
            </a:xfrm>
            <a:prstGeom prst="rect">
              <a:avLst/>
            </a:prstGeom>
            <a:noFill/>
          </p:spPr>
          <p:txBody>
            <a:bodyPr wrap="none" rtlCol="0">
              <a:spAutoFit/>
            </a:bodyPr>
            <a:lstStyle/>
            <a:p>
              <a:pPr algn="ctr"/>
              <a:r>
                <a:rPr lang="en-US" sz="1400" dirty="0">
                  <a:latin typeface="Abadi" panose="020B0604020104020204" pitchFamily="34" charset="0"/>
                </a:rPr>
                <a:t>RAM</a:t>
              </a:r>
            </a:p>
          </p:txBody>
        </p:sp>
        <p:sp>
          <p:nvSpPr>
            <p:cNvPr id="35" name="TextBox 34">
              <a:extLst>
                <a:ext uri="{FF2B5EF4-FFF2-40B4-BE49-F238E27FC236}">
                  <a16:creationId xmlns:a16="http://schemas.microsoft.com/office/drawing/2014/main" id="{A9B2CA0A-D3A1-42AE-95F7-627B2C76C453}"/>
                </a:ext>
              </a:extLst>
            </p:cNvPr>
            <p:cNvSpPr txBox="1"/>
            <p:nvPr/>
          </p:nvSpPr>
          <p:spPr>
            <a:xfrm>
              <a:off x="754885" y="3452347"/>
              <a:ext cx="1638200" cy="523220"/>
            </a:xfrm>
            <a:prstGeom prst="rect">
              <a:avLst/>
            </a:prstGeom>
            <a:noFill/>
          </p:spPr>
          <p:txBody>
            <a:bodyPr wrap="square" rtlCol="0">
              <a:spAutoFit/>
            </a:bodyPr>
            <a:lstStyle/>
            <a:p>
              <a:pPr algn="ctr"/>
              <a:r>
                <a:rPr lang="en-US" sz="1400" dirty="0">
                  <a:latin typeface="Abadi" panose="020B0604020104020204" pitchFamily="34" charset="0"/>
                </a:rPr>
                <a:t>Instance Store (Ephemeral)</a:t>
              </a:r>
            </a:p>
          </p:txBody>
        </p:sp>
        <p:pic>
          <p:nvPicPr>
            <p:cNvPr id="36" name="Picture 35" descr="Internet.png">
              <a:extLst>
                <a:ext uri="{FF2B5EF4-FFF2-40B4-BE49-F238E27FC236}">
                  <a16:creationId xmlns:a16="http://schemas.microsoft.com/office/drawing/2014/main" id="{456D1F9D-0EE7-42A6-B145-1B25D2C5B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5874" y="1009372"/>
              <a:ext cx="694777" cy="686412"/>
            </a:xfrm>
            <a:prstGeom prst="rect">
              <a:avLst/>
            </a:prstGeom>
          </p:spPr>
        </p:pic>
        <p:pic>
          <p:nvPicPr>
            <p:cNvPr id="37" name="Picture 36">
              <a:extLst>
                <a:ext uri="{FF2B5EF4-FFF2-40B4-BE49-F238E27FC236}">
                  <a16:creationId xmlns:a16="http://schemas.microsoft.com/office/drawing/2014/main" id="{6218584E-9A66-427C-BBEB-85F515B107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637820" y="754415"/>
              <a:ext cx="706060" cy="706060"/>
            </a:xfrm>
            <a:prstGeom prst="rect">
              <a:avLst/>
            </a:prstGeom>
          </p:spPr>
        </p:pic>
        <p:pic>
          <p:nvPicPr>
            <p:cNvPr id="38" name="Picture 37">
              <a:extLst>
                <a:ext uri="{FF2B5EF4-FFF2-40B4-BE49-F238E27FC236}">
                  <a16:creationId xmlns:a16="http://schemas.microsoft.com/office/drawing/2014/main" id="{047FC79B-D577-48AB-BBBD-A8BB198B7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3875154" y="754415"/>
              <a:ext cx="706060" cy="706060"/>
            </a:xfrm>
            <a:prstGeom prst="rect">
              <a:avLst/>
            </a:prstGeom>
          </p:spPr>
        </p:pic>
        <p:pic>
          <p:nvPicPr>
            <p:cNvPr id="39" name="Picture 38">
              <a:extLst>
                <a:ext uri="{FF2B5EF4-FFF2-40B4-BE49-F238E27FC236}">
                  <a16:creationId xmlns:a16="http://schemas.microsoft.com/office/drawing/2014/main" id="{3F03C386-BFE6-43B8-A1D9-14B794BC1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5021902" y="754415"/>
              <a:ext cx="706060" cy="706060"/>
            </a:xfrm>
            <a:prstGeom prst="rect">
              <a:avLst/>
            </a:prstGeom>
          </p:spPr>
        </p:pic>
      </p:grpSp>
    </p:spTree>
    <p:extLst>
      <p:ext uri="{BB962C8B-B14F-4D97-AF65-F5344CB8AC3E}">
        <p14:creationId xmlns:p14="http://schemas.microsoft.com/office/powerpoint/2010/main" val="2181217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Amazon Machine Image (AMI)</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582276" cy="5076824"/>
          </a:xfrm>
        </p:spPr>
        <p:txBody>
          <a:bodyPr>
            <a:noAutofit/>
          </a:bodyPr>
          <a:lstStyle/>
          <a:p>
            <a:pPr algn="just">
              <a:lnSpc>
                <a:spcPct val="150000"/>
              </a:lnSpc>
            </a:pPr>
            <a:r>
              <a:rPr lang="en-US" sz="1800" dirty="0">
                <a:latin typeface="Open Sans" panose="020B0606030504020204" pitchFamily="34" charset="0"/>
                <a:ea typeface="Open Sans" panose="020B0606030504020204" pitchFamily="34" charset="0"/>
                <a:cs typeface="Open Sans" panose="020B0606030504020204" pitchFamily="34" charset="0"/>
              </a:rPr>
              <a:t>An AMI includes the following:</a:t>
            </a:r>
          </a:p>
          <a:p>
            <a:pPr lvl="1" algn="just">
              <a:lnSpc>
                <a:spcPct val="150000"/>
              </a:lnSpc>
            </a:pPr>
            <a:r>
              <a:rPr lang="en-US" sz="1400" dirty="0">
                <a:latin typeface="Open Sans" panose="020B0606030504020204" pitchFamily="34" charset="0"/>
                <a:ea typeface="Open Sans" panose="020B0606030504020204" pitchFamily="34" charset="0"/>
                <a:cs typeface="Open Sans" panose="020B0606030504020204" pitchFamily="34" charset="0"/>
              </a:rPr>
              <a:t>One or more Amazon Elastic Block Store (Amazon EBS) snapshots.</a:t>
            </a:r>
          </a:p>
          <a:p>
            <a:pPr lvl="1" algn="just">
              <a:lnSpc>
                <a:spcPct val="150000"/>
              </a:lnSpc>
            </a:pPr>
            <a:r>
              <a:rPr lang="en-US" sz="1400" dirty="0">
                <a:latin typeface="Open Sans" panose="020B0606030504020204" pitchFamily="34" charset="0"/>
                <a:ea typeface="Open Sans" panose="020B0606030504020204" pitchFamily="34" charset="0"/>
                <a:cs typeface="Open Sans" panose="020B0606030504020204" pitchFamily="34" charset="0"/>
              </a:rPr>
              <a:t>Launch permissions that control which AWS accounts can use the AMI to launch instances.</a:t>
            </a:r>
          </a:p>
          <a:p>
            <a:pPr lvl="1" algn="just">
              <a:lnSpc>
                <a:spcPct val="150000"/>
              </a:lnSpc>
            </a:pPr>
            <a:r>
              <a:rPr lang="en-US" sz="1400" dirty="0">
                <a:latin typeface="Open Sans" panose="020B0606030504020204" pitchFamily="34" charset="0"/>
                <a:ea typeface="Open Sans" panose="020B0606030504020204" pitchFamily="34" charset="0"/>
                <a:cs typeface="Open Sans" panose="020B0606030504020204" pitchFamily="34" charset="0"/>
              </a:rPr>
              <a:t>A block device mapping that specifies the volumes to attach to the instance when it's launched.</a:t>
            </a:r>
          </a:p>
          <a:p>
            <a:pPr algn="just">
              <a:lnSpc>
                <a:spcPct val="150000"/>
              </a:lnSpc>
            </a:pPr>
            <a:r>
              <a:rPr lang="en-US" sz="1800" dirty="0">
                <a:latin typeface="Open Sans" panose="020B0606030504020204" pitchFamily="34" charset="0"/>
                <a:ea typeface="Open Sans" panose="020B0606030504020204" pitchFamily="34" charset="0"/>
                <a:cs typeface="Open Sans" panose="020B0606030504020204" pitchFamily="34" charset="0"/>
              </a:rPr>
              <a:t>When you create an AMI, it captures all the content which is there at the disk level</a:t>
            </a:r>
          </a:p>
          <a:p>
            <a:pPr algn="just">
              <a:lnSpc>
                <a:spcPct val="150000"/>
              </a:lnSpc>
            </a:pPr>
            <a:r>
              <a:rPr lang="en-US" sz="1800" dirty="0">
                <a:latin typeface="Open Sans" panose="020B0606030504020204" pitchFamily="34" charset="0"/>
                <a:ea typeface="Open Sans" panose="020B0606030504020204" pitchFamily="34" charset="0"/>
                <a:cs typeface="Open Sans" panose="020B0606030504020204" pitchFamily="34" charset="0"/>
              </a:rPr>
              <a:t>A custom AMI gives faster boot / configuration time because all your software is pre-packaged</a:t>
            </a:r>
          </a:p>
          <a:p>
            <a:pPr algn="just">
              <a:lnSpc>
                <a:spcPct val="150000"/>
              </a:lnSpc>
            </a:pPr>
            <a:r>
              <a:rPr lang="en-US" sz="1800" dirty="0">
                <a:latin typeface="Open Sans" panose="020B0606030504020204" pitchFamily="34" charset="0"/>
                <a:ea typeface="Open Sans" panose="020B0606030504020204" pitchFamily="34" charset="0"/>
                <a:cs typeface="Open Sans" panose="020B0606030504020204" pitchFamily="34" charset="0"/>
              </a:rPr>
              <a:t>AMI is a regional resource. It can be copied across regions</a:t>
            </a:r>
          </a:p>
          <a:p>
            <a:pPr algn="just">
              <a:lnSpc>
                <a:spcPct val="150000"/>
              </a:lnSpc>
            </a:pPr>
            <a:r>
              <a:rPr lang="en-US" sz="1800" dirty="0">
                <a:latin typeface="Open Sans" panose="020B0606030504020204" pitchFamily="34" charset="0"/>
                <a:ea typeface="Open Sans" panose="020B0606030504020204" pitchFamily="34" charset="0"/>
                <a:cs typeface="Open Sans" panose="020B0606030504020204" pitchFamily="34" charset="0"/>
              </a:rPr>
              <a:t>You can launch EC2 instances from:</a:t>
            </a:r>
          </a:p>
          <a:p>
            <a:pPr lvl="1" algn="just">
              <a:lnSpc>
                <a:spcPct val="150000"/>
              </a:lnSpc>
            </a:pPr>
            <a:r>
              <a:rPr lang="en-US" sz="1400" dirty="0">
                <a:latin typeface="Open Sans" panose="020B0606030504020204" pitchFamily="34" charset="0"/>
                <a:ea typeface="Open Sans" panose="020B0606030504020204" pitchFamily="34" charset="0"/>
                <a:cs typeface="Open Sans" panose="020B0606030504020204" pitchFamily="34" charset="0"/>
              </a:rPr>
              <a:t>A Public AMI: AWS provided</a:t>
            </a:r>
          </a:p>
          <a:p>
            <a:pPr lvl="1" algn="just">
              <a:lnSpc>
                <a:spcPct val="150000"/>
              </a:lnSpc>
            </a:pPr>
            <a:r>
              <a:rPr lang="en-US" sz="1400" dirty="0">
                <a:latin typeface="Open Sans" panose="020B0606030504020204" pitchFamily="34" charset="0"/>
                <a:ea typeface="Open Sans" panose="020B0606030504020204" pitchFamily="34" charset="0"/>
                <a:cs typeface="Open Sans" panose="020B0606030504020204" pitchFamily="34" charset="0"/>
              </a:rPr>
              <a:t>Your own AMI: you customize and maintain them yourself</a:t>
            </a:r>
          </a:p>
          <a:p>
            <a:pPr lvl="1" algn="just">
              <a:lnSpc>
                <a:spcPct val="150000"/>
              </a:lnSpc>
            </a:pPr>
            <a:r>
              <a:rPr lang="en-US" sz="1400" dirty="0">
                <a:latin typeface="Open Sans" panose="020B0606030504020204" pitchFamily="34" charset="0"/>
                <a:ea typeface="Open Sans" panose="020B0606030504020204" pitchFamily="34" charset="0"/>
                <a:cs typeface="Open Sans" panose="020B0606030504020204" pitchFamily="34" charset="0"/>
              </a:rPr>
              <a:t>An AWS Marketplace AMI: an AMI sold or provided by a 3</a:t>
            </a:r>
            <a:r>
              <a:rPr lang="en-US" sz="1400" baseline="30000" dirty="0">
                <a:latin typeface="Open Sans" panose="020B0606030504020204" pitchFamily="34" charset="0"/>
                <a:ea typeface="Open Sans" panose="020B0606030504020204" pitchFamily="34" charset="0"/>
                <a:cs typeface="Open Sans" panose="020B0606030504020204" pitchFamily="34" charset="0"/>
              </a:rPr>
              <a:t>rd</a:t>
            </a:r>
            <a:r>
              <a:rPr lang="en-US" sz="1400" dirty="0">
                <a:latin typeface="Open Sans" panose="020B0606030504020204" pitchFamily="34" charset="0"/>
                <a:ea typeface="Open Sans" panose="020B0606030504020204" pitchFamily="34" charset="0"/>
                <a:cs typeface="Open Sans" panose="020B0606030504020204" pitchFamily="34" charset="0"/>
              </a:rPr>
              <a:t> party software vendor</a:t>
            </a:r>
          </a:p>
        </p:txBody>
      </p:sp>
    </p:spTree>
    <p:extLst>
      <p:ext uri="{BB962C8B-B14F-4D97-AF65-F5344CB8AC3E}">
        <p14:creationId xmlns:p14="http://schemas.microsoft.com/office/powerpoint/2010/main" val="601360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Launching instances from an AMI</a:t>
            </a:r>
            <a:endParaRPr lang="en-US" sz="4000" dirty="0">
              <a:solidFill>
                <a:srgbClr val="0070C0"/>
              </a:solidFill>
              <a:latin typeface="Abadi" panose="020B0604020104020204" pitchFamily="34" charset="0"/>
            </a:endParaRPr>
          </a:p>
        </p:txBody>
      </p:sp>
      <p:pic>
        <p:nvPicPr>
          <p:cNvPr id="4" name="Graphic 122">
            <a:extLst>
              <a:ext uri="{FF2B5EF4-FFF2-40B4-BE49-F238E27FC236}">
                <a16:creationId xmlns:a16="http://schemas.microsoft.com/office/drawing/2014/main" id="{F2C73E8A-FA60-49E5-9C06-1408F2F47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498" y="3063240"/>
            <a:ext cx="731520" cy="731520"/>
          </a:xfrm>
          <a:prstGeom prst="rect">
            <a:avLst/>
          </a:prstGeom>
        </p:spPr>
      </p:pic>
      <p:pic>
        <p:nvPicPr>
          <p:cNvPr id="5" name="Graphic 8">
            <a:extLst>
              <a:ext uri="{FF2B5EF4-FFF2-40B4-BE49-F238E27FC236}">
                <a16:creationId xmlns:a16="http://schemas.microsoft.com/office/drawing/2014/main" id="{7D01CDB5-334B-48AE-BBDA-E975C6E72DF7}"/>
              </a:ext>
            </a:extLst>
          </p:cNvPr>
          <p:cNvPicPr>
            <a:picLocks noChangeAspect="1"/>
          </p:cNvPicPr>
          <p:nvPr/>
        </p:nvPicPr>
        <p:blipFill>
          <a:blip r:embed="rId3"/>
          <a:stretch>
            <a:fillRect/>
          </a:stretch>
        </p:blipFill>
        <p:spPr>
          <a:xfrm>
            <a:off x="2291694" y="1888248"/>
            <a:ext cx="457200" cy="457200"/>
          </a:xfrm>
          <a:prstGeom prst="rect">
            <a:avLst/>
          </a:prstGeom>
        </p:spPr>
      </p:pic>
      <p:sp>
        <p:nvSpPr>
          <p:cNvPr id="6" name="Rectangle 17">
            <a:extLst>
              <a:ext uri="{FF2B5EF4-FFF2-40B4-BE49-F238E27FC236}">
                <a16:creationId xmlns:a16="http://schemas.microsoft.com/office/drawing/2014/main" id="{11A81FFC-B046-492D-850F-FC155B802C14}"/>
              </a:ext>
            </a:extLst>
          </p:cNvPr>
          <p:cNvSpPr/>
          <p:nvPr/>
        </p:nvSpPr>
        <p:spPr>
          <a:xfrm>
            <a:off x="2288978" y="1886060"/>
            <a:ext cx="7614044" cy="352079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dirty="0">
                <a:solidFill>
                  <a:sysClr val="windowText" lastClr="000000"/>
                </a:solidFill>
                <a:latin typeface="Amazon Ember" panose="020B0603020204020204" pitchFamily="34" charset="0"/>
                <a:ea typeface="Amazon Ember" panose="020B0603020204020204" pitchFamily="34" charset="0"/>
                <a:cs typeface="Amazon Ember" panose="020B0603020204020204" pitchFamily="34" charset="0"/>
              </a:rPr>
              <a:t>  Amazon EC2 service</a:t>
            </a:r>
          </a:p>
        </p:txBody>
      </p:sp>
      <p:sp>
        <p:nvSpPr>
          <p:cNvPr id="7" name="TextBox 26">
            <a:extLst>
              <a:ext uri="{FF2B5EF4-FFF2-40B4-BE49-F238E27FC236}">
                <a16:creationId xmlns:a16="http://schemas.microsoft.com/office/drawing/2014/main" id="{AA380A03-EDE2-4467-BFA7-E3132CF34586}"/>
              </a:ext>
            </a:extLst>
          </p:cNvPr>
          <p:cNvSpPr txBox="1"/>
          <p:nvPr/>
        </p:nvSpPr>
        <p:spPr>
          <a:xfrm>
            <a:off x="4022498" y="3791188"/>
            <a:ext cx="731520" cy="36933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 name="TextBox 27">
            <a:extLst>
              <a:ext uri="{FF2B5EF4-FFF2-40B4-BE49-F238E27FC236}">
                <a16:creationId xmlns:a16="http://schemas.microsoft.com/office/drawing/2014/main" id="{C34D7C90-1963-43B1-AA9D-76C8079303C1}"/>
              </a:ext>
            </a:extLst>
          </p:cNvPr>
          <p:cNvSpPr txBox="1"/>
          <p:nvPr/>
        </p:nvSpPr>
        <p:spPr>
          <a:xfrm>
            <a:off x="6465526" y="3792295"/>
            <a:ext cx="1684024" cy="36933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EC2 instance</a:t>
            </a:r>
          </a:p>
        </p:txBody>
      </p:sp>
      <p:sp>
        <p:nvSpPr>
          <p:cNvPr id="9" name="TextBox 28">
            <a:extLst>
              <a:ext uri="{FF2B5EF4-FFF2-40B4-BE49-F238E27FC236}">
                <a16:creationId xmlns:a16="http://schemas.microsoft.com/office/drawing/2014/main" id="{5D96D89C-942E-45B1-86FF-C54B4C2F20F9}"/>
              </a:ext>
            </a:extLst>
          </p:cNvPr>
          <p:cNvSpPr txBox="1"/>
          <p:nvPr/>
        </p:nvSpPr>
        <p:spPr>
          <a:xfrm>
            <a:off x="6465526" y="2680039"/>
            <a:ext cx="1684024" cy="36933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EC2 instance</a:t>
            </a:r>
          </a:p>
        </p:txBody>
      </p:sp>
      <p:sp>
        <p:nvSpPr>
          <p:cNvPr id="10" name="TextBox 29">
            <a:extLst>
              <a:ext uri="{FF2B5EF4-FFF2-40B4-BE49-F238E27FC236}">
                <a16:creationId xmlns:a16="http://schemas.microsoft.com/office/drawing/2014/main" id="{3BAC34F9-2DFF-4D62-A993-0B8F6E907780}"/>
              </a:ext>
            </a:extLst>
          </p:cNvPr>
          <p:cNvSpPr txBox="1"/>
          <p:nvPr/>
        </p:nvSpPr>
        <p:spPr>
          <a:xfrm>
            <a:off x="6465526" y="4897514"/>
            <a:ext cx="1684024" cy="36933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EC2 instance</a:t>
            </a:r>
          </a:p>
        </p:txBody>
      </p:sp>
      <p:cxnSp>
        <p:nvCxnSpPr>
          <p:cNvPr id="11" name="Elbow Connector 30">
            <a:extLst>
              <a:ext uri="{FF2B5EF4-FFF2-40B4-BE49-F238E27FC236}">
                <a16:creationId xmlns:a16="http://schemas.microsoft.com/office/drawing/2014/main" id="{CBE4534A-8CEA-4D09-920C-F63E941E59ED}"/>
              </a:ext>
            </a:extLst>
          </p:cNvPr>
          <p:cNvCxnSpPr/>
          <p:nvPr/>
        </p:nvCxnSpPr>
        <p:spPr>
          <a:xfrm rot="5400000" flipH="1" flipV="1">
            <a:off x="5937049" y="2424271"/>
            <a:ext cx="1108729" cy="900730"/>
          </a:xfrm>
          <a:prstGeom prst="bentConnector2">
            <a:avLst/>
          </a:prstGeom>
          <a:ln w="28575">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Elbow Connector 31">
            <a:extLst>
              <a:ext uri="{FF2B5EF4-FFF2-40B4-BE49-F238E27FC236}">
                <a16:creationId xmlns:a16="http://schemas.microsoft.com/office/drawing/2014/main" id="{4EB21261-F946-4844-B2F0-8E445AB0563B}"/>
              </a:ext>
            </a:extLst>
          </p:cNvPr>
          <p:cNvCxnSpPr/>
          <p:nvPr/>
        </p:nvCxnSpPr>
        <p:spPr>
          <a:xfrm rot="16200000" flipH="1">
            <a:off x="5935263" y="3534785"/>
            <a:ext cx="1112300" cy="900729"/>
          </a:xfrm>
          <a:prstGeom prst="bentConnector2">
            <a:avLst/>
          </a:prstGeom>
          <a:ln w="28575">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3100427-B08D-4257-B16F-2B543C56DFA1}"/>
              </a:ext>
            </a:extLst>
          </p:cNvPr>
          <p:cNvSpPr txBox="1"/>
          <p:nvPr/>
        </p:nvSpPr>
        <p:spPr>
          <a:xfrm>
            <a:off x="4814415" y="3013431"/>
            <a:ext cx="928459" cy="400110"/>
          </a:xfrm>
          <a:prstGeom prst="rect">
            <a:avLst/>
          </a:prstGeom>
          <a:noFill/>
        </p:spPr>
        <p:txBody>
          <a:bodyPr wrap="non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Launch</a:t>
            </a:r>
          </a:p>
        </p:txBody>
      </p:sp>
      <p:cxnSp>
        <p:nvCxnSpPr>
          <p:cNvPr id="17" name="Straight Arrow Connector 16">
            <a:extLst>
              <a:ext uri="{FF2B5EF4-FFF2-40B4-BE49-F238E27FC236}">
                <a16:creationId xmlns:a16="http://schemas.microsoft.com/office/drawing/2014/main" id="{B1E2931E-558B-4F68-8EA7-0AEC642A9B13}"/>
              </a:ext>
            </a:extLst>
          </p:cNvPr>
          <p:cNvCxnSpPr>
            <a:stCxn id="4" idx="3"/>
          </p:cNvCxnSpPr>
          <p:nvPr/>
        </p:nvCxnSpPr>
        <p:spPr>
          <a:xfrm>
            <a:off x="4754018" y="3429000"/>
            <a:ext cx="2187760" cy="1785"/>
          </a:xfrm>
          <a:prstGeom prst="straightConnector1">
            <a:avLst/>
          </a:prstGeom>
          <a:ln w="28575">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9" name="Graphic 135">
            <a:extLst>
              <a:ext uri="{FF2B5EF4-FFF2-40B4-BE49-F238E27FC236}">
                <a16:creationId xmlns:a16="http://schemas.microsoft.com/office/drawing/2014/main" id="{6B7ED734-ED86-445B-A29C-35BC37FCC0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1778" y="1954470"/>
            <a:ext cx="731520" cy="731520"/>
          </a:xfrm>
          <a:prstGeom prst="rect">
            <a:avLst/>
          </a:prstGeom>
        </p:spPr>
      </p:pic>
      <p:pic>
        <p:nvPicPr>
          <p:cNvPr id="20" name="Graphic 135">
            <a:extLst>
              <a:ext uri="{FF2B5EF4-FFF2-40B4-BE49-F238E27FC236}">
                <a16:creationId xmlns:a16="http://schemas.microsoft.com/office/drawing/2014/main" id="{966A8055-C7B8-465B-82EA-B232301A9D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1778" y="3065025"/>
            <a:ext cx="731520" cy="731520"/>
          </a:xfrm>
          <a:prstGeom prst="rect">
            <a:avLst/>
          </a:prstGeom>
        </p:spPr>
      </p:pic>
      <p:pic>
        <p:nvPicPr>
          <p:cNvPr id="21" name="Graphic 135">
            <a:extLst>
              <a:ext uri="{FF2B5EF4-FFF2-40B4-BE49-F238E27FC236}">
                <a16:creationId xmlns:a16="http://schemas.microsoft.com/office/drawing/2014/main" id="{D905E8F2-115A-4BE6-A9FA-2050D4D2F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1778" y="4166672"/>
            <a:ext cx="731520" cy="731520"/>
          </a:xfrm>
          <a:prstGeom prst="rect">
            <a:avLst/>
          </a:prstGeom>
        </p:spPr>
      </p:pic>
    </p:spTree>
    <p:extLst>
      <p:ext uri="{BB962C8B-B14F-4D97-AF65-F5344CB8AC3E}">
        <p14:creationId xmlns:p14="http://schemas.microsoft.com/office/powerpoint/2010/main" val="3932639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Custom AMI creation (Golden AMI approach)</a:t>
            </a:r>
            <a:endParaRPr lang="en-US" sz="4000" dirty="0">
              <a:solidFill>
                <a:srgbClr val="0070C0"/>
              </a:solidFill>
              <a:latin typeface="Abadi" panose="020B0604020104020204" pitchFamily="34" charset="0"/>
            </a:endParaRPr>
          </a:p>
        </p:txBody>
      </p:sp>
      <p:grpSp>
        <p:nvGrpSpPr>
          <p:cNvPr id="45" name="Group 44">
            <a:extLst>
              <a:ext uri="{FF2B5EF4-FFF2-40B4-BE49-F238E27FC236}">
                <a16:creationId xmlns:a16="http://schemas.microsoft.com/office/drawing/2014/main" id="{01341139-00B1-46DD-AC6F-97884E415688}"/>
              </a:ext>
            </a:extLst>
          </p:cNvPr>
          <p:cNvGrpSpPr/>
          <p:nvPr/>
        </p:nvGrpSpPr>
        <p:grpSpPr>
          <a:xfrm>
            <a:off x="846032" y="1405622"/>
            <a:ext cx="10567671" cy="4275129"/>
            <a:chOff x="846032" y="1405622"/>
            <a:chExt cx="10567671" cy="4275129"/>
          </a:xfrm>
        </p:grpSpPr>
        <p:grpSp>
          <p:nvGrpSpPr>
            <p:cNvPr id="22" name="Group 21">
              <a:extLst>
                <a:ext uri="{FF2B5EF4-FFF2-40B4-BE49-F238E27FC236}">
                  <a16:creationId xmlns:a16="http://schemas.microsoft.com/office/drawing/2014/main" id="{F5C89118-EFC9-4453-A23B-FE9CD5DAF259}"/>
                </a:ext>
              </a:extLst>
            </p:cNvPr>
            <p:cNvGrpSpPr/>
            <p:nvPr/>
          </p:nvGrpSpPr>
          <p:grpSpPr>
            <a:xfrm>
              <a:off x="846032" y="1405622"/>
              <a:ext cx="3237815" cy="2322512"/>
              <a:chOff x="896845" y="1884247"/>
              <a:chExt cx="3237815" cy="2322512"/>
            </a:xfrm>
          </p:grpSpPr>
          <p:grpSp>
            <p:nvGrpSpPr>
              <p:cNvPr id="23" name="Group 22">
                <a:extLst>
                  <a:ext uri="{FF2B5EF4-FFF2-40B4-BE49-F238E27FC236}">
                    <a16:creationId xmlns:a16="http://schemas.microsoft.com/office/drawing/2014/main" id="{13640CF0-4091-45BB-A664-EECA7CFF9B8A}"/>
                  </a:ext>
                </a:extLst>
              </p:cNvPr>
              <p:cNvGrpSpPr/>
              <p:nvPr/>
            </p:nvGrpSpPr>
            <p:grpSpPr>
              <a:xfrm>
                <a:off x="1191932" y="2171197"/>
                <a:ext cx="2647641" cy="1553622"/>
                <a:chOff x="1238151" y="2012169"/>
                <a:chExt cx="2647641" cy="1553622"/>
              </a:xfrm>
            </p:grpSpPr>
            <p:pic>
              <p:nvPicPr>
                <p:cNvPr id="27" name="Picture 26">
                  <a:extLst>
                    <a:ext uri="{FF2B5EF4-FFF2-40B4-BE49-F238E27FC236}">
                      <a16:creationId xmlns:a16="http://schemas.microsoft.com/office/drawing/2014/main" id="{B598F57E-804B-4418-92AA-FC088D28214D}"/>
                    </a:ext>
                  </a:extLst>
                </p:cNvPr>
                <p:cNvPicPr>
                  <a:picLocks noChangeAspect="1"/>
                </p:cNvPicPr>
                <p:nvPr/>
              </p:nvPicPr>
              <p:blipFill>
                <a:blip r:embed="rId2">
                  <a:biLevel thresh="75000"/>
                </a:blip>
                <a:stretch>
                  <a:fillRect/>
                </a:stretch>
              </p:blipFill>
              <p:spPr>
                <a:xfrm>
                  <a:off x="1238151" y="2012169"/>
                  <a:ext cx="1553622" cy="1553622"/>
                </a:xfrm>
                <a:prstGeom prst="rect">
                  <a:avLst/>
                </a:prstGeom>
              </p:spPr>
            </p:pic>
            <p:pic>
              <p:nvPicPr>
                <p:cNvPr id="28" name="Picture 27">
                  <a:extLst>
                    <a:ext uri="{FF2B5EF4-FFF2-40B4-BE49-F238E27FC236}">
                      <a16:creationId xmlns:a16="http://schemas.microsoft.com/office/drawing/2014/main" id="{49EDAC11-69E8-4A9D-8D8E-5D24EA2B01DD}"/>
                    </a:ext>
                  </a:extLst>
                </p:cNvPr>
                <p:cNvPicPr>
                  <a:picLocks noChangeAspect="1"/>
                </p:cNvPicPr>
                <p:nvPr/>
              </p:nvPicPr>
              <p:blipFill>
                <a:blip r:embed="rId3">
                  <a:biLevel thresh="75000"/>
                </a:blip>
                <a:stretch>
                  <a:fillRect/>
                </a:stretch>
              </p:blipFill>
              <p:spPr>
                <a:xfrm>
                  <a:off x="2435744" y="2063956"/>
                  <a:ext cx="1450048" cy="1450048"/>
                </a:xfrm>
                <a:prstGeom prst="rect">
                  <a:avLst/>
                </a:prstGeom>
              </p:spPr>
            </p:pic>
          </p:grpSp>
          <p:pic>
            <p:nvPicPr>
              <p:cNvPr id="24" name="Graphic 23">
                <a:extLst>
                  <a:ext uri="{FF2B5EF4-FFF2-40B4-BE49-F238E27FC236}">
                    <a16:creationId xmlns:a16="http://schemas.microsoft.com/office/drawing/2014/main" id="{05C2FC7E-9662-482F-86F7-F14B1A58A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845" y="1884247"/>
                <a:ext cx="333377" cy="333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626EAFBD-34C1-4B59-B845-20218677150F}"/>
                  </a:ext>
                </a:extLst>
              </p:cNvPr>
              <p:cNvSpPr/>
              <p:nvPr/>
            </p:nvSpPr>
            <p:spPr>
              <a:xfrm>
                <a:off x="896846" y="1884247"/>
                <a:ext cx="3237814" cy="2322512"/>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600" dirty="0">
                    <a:ln w="0"/>
                    <a:solidFill>
                      <a:srgbClr val="B75313"/>
                    </a:solidFill>
                    <a:latin typeface="Amazon Ember" panose="020B0603020204020204" pitchFamily="34" charset="0"/>
                    <a:ea typeface="Amazon Ember" panose="020B0603020204020204" pitchFamily="34" charset="0"/>
                    <a:cs typeface="Amazon Ember" panose="020B0603020204020204" pitchFamily="34" charset="0"/>
                  </a:rPr>
                  <a:t>EC2 instance contents</a:t>
                </a:r>
              </a:p>
            </p:txBody>
          </p:sp>
          <p:sp>
            <p:nvSpPr>
              <p:cNvPr id="26" name="TextBox 25">
                <a:extLst>
                  <a:ext uri="{FF2B5EF4-FFF2-40B4-BE49-F238E27FC236}">
                    <a16:creationId xmlns:a16="http://schemas.microsoft.com/office/drawing/2014/main" id="{1B1064E8-1097-4847-A654-8263E1FA9F30}"/>
                  </a:ext>
                </a:extLst>
              </p:cNvPr>
              <p:cNvSpPr txBox="1"/>
              <p:nvPr/>
            </p:nvSpPr>
            <p:spPr>
              <a:xfrm>
                <a:off x="896845" y="3521674"/>
                <a:ext cx="3237814"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Internal tools, security packages, and configuration</a:t>
                </a:r>
              </a:p>
            </p:txBody>
          </p:sp>
        </p:grpSp>
        <p:cxnSp>
          <p:nvCxnSpPr>
            <p:cNvPr id="29" name="Straight Arrow Connector 28">
              <a:extLst>
                <a:ext uri="{FF2B5EF4-FFF2-40B4-BE49-F238E27FC236}">
                  <a16:creationId xmlns:a16="http://schemas.microsoft.com/office/drawing/2014/main" id="{B660C44B-3CB3-4091-9F01-CE96602BE439}"/>
                </a:ext>
              </a:extLst>
            </p:cNvPr>
            <p:cNvCxnSpPr>
              <a:cxnSpLocks/>
            </p:cNvCxnSpPr>
            <p:nvPr/>
          </p:nvCxnSpPr>
          <p:spPr>
            <a:xfrm>
              <a:off x="4282154" y="2583184"/>
              <a:ext cx="1123318" cy="0"/>
            </a:xfrm>
            <a:prstGeom prst="straightConnector1">
              <a:avLst/>
            </a:prstGeom>
            <a:ln w="1905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37D25F8-08E9-4515-AF36-DAFA09C5C7FA}"/>
                </a:ext>
              </a:extLst>
            </p:cNvPr>
            <p:cNvSpPr txBox="1"/>
            <p:nvPr/>
          </p:nvSpPr>
          <p:spPr>
            <a:xfrm>
              <a:off x="3897599" y="1910922"/>
              <a:ext cx="1892429"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Install and </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configure</a:t>
              </a:r>
            </a:p>
          </p:txBody>
        </p:sp>
        <p:cxnSp>
          <p:nvCxnSpPr>
            <p:cNvPr id="31" name="Straight Arrow Connector 30">
              <a:extLst>
                <a:ext uri="{FF2B5EF4-FFF2-40B4-BE49-F238E27FC236}">
                  <a16:creationId xmlns:a16="http://schemas.microsoft.com/office/drawing/2014/main" id="{81D3D308-84DE-427E-9252-DE2DEF39348A}"/>
                </a:ext>
              </a:extLst>
            </p:cNvPr>
            <p:cNvCxnSpPr>
              <a:cxnSpLocks/>
            </p:cNvCxnSpPr>
            <p:nvPr/>
          </p:nvCxnSpPr>
          <p:spPr>
            <a:xfrm>
              <a:off x="6640275" y="2583184"/>
              <a:ext cx="1123318" cy="0"/>
            </a:xfrm>
            <a:prstGeom prst="straightConnector1">
              <a:avLst/>
            </a:prstGeom>
            <a:ln w="1905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B649550-F4CC-4949-9571-ED77E1C4F955}"/>
                </a:ext>
              </a:extLst>
            </p:cNvPr>
            <p:cNvSpPr txBox="1"/>
            <p:nvPr/>
          </p:nvSpPr>
          <p:spPr>
            <a:xfrm>
              <a:off x="6678226" y="1913994"/>
              <a:ext cx="1047417"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Create AMI</a:t>
              </a:r>
            </a:p>
          </p:txBody>
        </p:sp>
        <p:sp>
          <p:nvSpPr>
            <p:cNvPr id="33" name="TextBox 32">
              <a:extLst>
                <a:ext uri="{FF2B5EF4-FFF2-40B4-BE49-F238E27FC236}">
                  <a16:creationId xmlns:a16="http://schemas.microsoft.com/office/drawing/2014/main" id="{3BE216D8-A153-4D6A-BC2D-CED8F4618C61}"/>
                </a:ext>
              </a:extLst>
            </p:cNvPr>
            <p:cNvSpPr txBox="1"/>
            <p:nvPr/>
          </p:nvSpPr>
          <p:spPr>
            <a:xfrm>
              <a:off x="8633887" y="1912476"/>
              <a:ext cx="1595481"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Create </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instances</a:t>
              </a:r>
            </a:p>
          </p:txBody>
        </p:sp>
        <p:cxnSp>
          <p:nvCxnSpPr>
            <p:cNvPr id="34" name="Straight Arrow Connector 33">
              <a:extLst>
                <a:ext uri="{FF2B5EF4-FFF2-40B4-BE49-F238E27FC236}">
                  <a16:creationId xmlns:a16="http://schemas.microsoft.com/office/drawing/2014/main" id="{D3DD88AB-98D6-4008-9A53-BF60C5A71C67}"/>
                </a:ext>
              </a:extLst>
            </p:cNvPr>
            <p:cNvCxnSpPr>
              <a:cxnSpLocks/>
            </p:cNvCxnSpPr>
            <p:nvPr/>
          </p:nvCxnSpPr>
          <p:spPr>
            <a:xfrm>
              <a:off x="8869968" y="2583184"/>
              <a:ext cx="1123318" cy="0"/>
            </a:xfrm>
            <a:prstGeom prst="straightConnector1">
              <a:avLst/>
            </a:prstGeom>
            <a:ln w="1905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35" name="Graphic 60">
              <a:extLst>
                <a:ext uri="{FF2B5EF4-FFF2-40B4-BE49-F238E27FC236}">
                  <a16:creationId xmlns:a16="http://schemas.microsoft.com/office/drawing/2014/main" id="{9C0B080D-0D6F-4715-8B78-0F20306A7C0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621616" y="2172812"/>
              <a:ext cx="820744" cy="820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62">
              <a:extLst>
                <a:ext uri="{FF2B5EF4-FFF2-40B4-BE49-F238E27FC236}">
                  <a16:creationId xmlns:a16="http://schemas.microsoft.com/office/drawing/2014/main" id="{E117D856-2DD2-4DDE-A91E-30E206FC090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117403" y="2172812"/>
              <a:ext cx="820744" cy="820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14">
              <a:extLst>
                <a:ext uri="{FF2B5EF4-FFF2-40B4-BE49-F238E27FC236}">
                  <a16:creationId xmlns:a16="http://schemas.microsoft.com/office/drawing/2014/main" id="{763041B1-4549-4EF8-BEFD-563F26BD80B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937634" y="2172812"/>
              <a:ext cx="820744" cy="820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a:extLst>
                <a:ext uri="{FF2B5EF4-FFF2-40B4-BE49-F238E27FC236}">
                  <a16:creationId xmlns:a16="http://schemas.microsoft.com/office/drawing/2014/main" id="{DAFBF665-3C93-4EA1-BC3B-1DDCE1B4D988}"/>
                </a:ext>
              </a:extLst>
            </p:cNvPr>
            <p:cNvSpPr txBox="1"/>
            <p:nvPr/>
          </p:nvSpPr>
          <p:spPr>
            <a:xfrm>
              <a:off x="4943381" y="3012806"/>
              <a:ext cx="2177214"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Running instance</a:t>
              </a:r>
            </a:p>
          </p:txBody>
        </p:sp>
        <p:sp>
          <p:nvSpPr>
            <p:cNvPr id="39" name="TextBox 38">
              <a:extLst>
                <a:ext uri="{FF2B5EF4-FFF2-40B4-BE49-F238E27FC236}">
                  <a16:creationId xmlns:a16="http://schemas.microsoft.com/office/drawing/2014/main" id="{93EAB5F9-9901-44D7-9B8B-D002F3E05210}"/>
                </a:ext>
              </a:extLst>
            </p:cNvPr>
            <p:cNvSpPr txBox="1"/>
            <p:nvPr/>
          </p:nvSpPr>
          <p:spPr>
            <a:xfrm>
              <a:off x="7259399" y="3012806"/>
              <a:ext cx="2177214"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New AMI</a:t>
              </a:r>
            </a:p>
          </p:txBody>
        </p:sp>
        <p:sp>
          <p:nvSpPr>
            <p:cNvPr id="40" name="TextBox 39">
              <a:extLst>
                <a:ext uri="{FF2B5EF4-FFF2-40B4-BE49-F238E27FC236}">
                  <a16:creationId xmlns:a16="http://schemas.microsoft.com/office/drawing/2014/main" id="{A6BF6D99-0333-4A7B-B8BB-D6AE1244C7B6}"/>
                </a:ext>
              </a:extLst>
            </p:cNvPr>
            <p:cNvSpPr txBox="1"/>
            <p:nvPr/>
          </p:nvSpPr>
          <p:spPr>
            <a:xfrm>
              <a:off x="9641848" y="3012806"/>
              <a:ext cx="1771855"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New instances</a:t>
              </a:r>
            </a:p>
          </p:txBody>
        </p:sp>
        <p:sp>
          <p:nvSpPr>
            <p:cNvPr id="41" name="TextBox 40">
              <a:extLst>
                <a:ext uri="{FF2B5EF4-FFF2-40B4-BE49-F238E27FC236}">
                  <a16:creationId xmlns:a16="http://schemas.microsoft.com/office/drawing/2014/main" id="{298E3E6E-5BD2-41C1-B395-D31C9AEC4705}"/>
                </a:ext>
              </a:extLst>
            </p:cNvPr>
            <p:cNvSpPr txBox="1"/>
            <p:nvPr/>
          </p:nvSpPr>
          <p:spPr>
            <a:xfrm>
              <a:off x="5771732" y="5342197"/>
              <a:ext cx="2335964"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Instance user data</a:t>
              </a:r>
            </a:p>
          </p:txBody>
        </p:sp>
        <p:sp>
          <p:nvSpPr>
            <p:cNvPr id="42" name="TextBox 41">
              <a:extLst>
                <a:ext uri="{FF2B5EF4-FFF2-40B4-BE49-F238E27FC236}">
                  <a16:creationId xmlns:a16="http://schemas.microsoft.com/office/drawing/2014/main" id="{13DB64DC-A4B0-403F-A0A8-5623C1660577}"/>
                </a:ext>
              </a:extLst>
            </p:cNvPr>
            <p:cNvSpPr txBox="1"/>
            <p:nvPr/>
          </p:nvSpPr>
          <p:spPr>
            <a:xfrm>
              <a:off x="7628108" y="4516223"/>
              <a:ext cx="2809563"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Run commands at launch</a:t>
              </a:r>
            </a:p>
          </p:txBody>
        </p:sp>
        <p:pic>
          <p:nvPicPr>
            <p:cNvPr id="43" name="Picture 42">
              <a:extLst>
                <a:ext uri="{FF2B5EF4-FFF2-40B4-BE49-F238E27FC236}">
                  <a16:creationId xmlns:a16="http://schemas.microsoft.com/office/drawing/2014/main" id="{2E5C339B-F4F8-4329-83E0-C6E712E84249}"/>
                </a:ext>
              </a:extLst>
            </p:cNvPr>
            <p:cNvPicPr>
              <a:picLocks noChangeAspect="1"/>
            </p:cNvPicPr>
            <p:nvPr/>
          </p:nvPicPr>
          <p:blipFill>
            <a:blip r:embed="rId8">
              <a:duotone>
                <a:prstClr val="black"/>
                <a:schemeClr val="accent4">
                  <a:tint val="45000"/>
                  <a:satMod val="400000"/>
                </a:schemeClr>
              </a:duotone>
              <a:extLst>
                <a:ext uri="{BEBA8EAE-BF5A-486C-A8C5-ECC9F3942E4B}">
                  <a14:imgProps xmlns:a14="http://schemas.microsoft.com/office/drawing/2010/main">
                    <a14:imgLayer r:embed="rId9">
                      <a14:imgEffect>
                        <a14:brightnessContrast bright="-12000" contrast="27000"/>
                      </a14:imgEffect>
                    </a14:imgLayer>
                  </a14:imgProps>
                </a:ext>
              </a:extLst>
            </a:blip>
            <a:stretch>
              <a:fillRect/>
            </a:stretch>
          </p:blipFill>
          <p:spPr>
            <a:xfrm>
              <a:off x="6246986" y="4168497"/>
              <a:ext cx="1385457" cy="1385457"/>
            </a:xfrm>
            <a:prstGeom prst="rect">
              <a:avLst/>
            </a:prstGeom>
          </p:spPr>
        </p:pic>
        <p:sp>
          <p:nvSpPr>
            <p:cNvPr id="44" name="Freeform 33">
              <a:extLst>
                <a:ext uri="{FF2B5EF4-FFF2-40B4-BE49-F238E27FC236}">
                  <a16:creationId xmlns:a16="http://schemas.microsoft.com/office/drawing/2014/main" id="{0E584906-6EE7-4C76-BF7A-1F007ADC7F5A}"/>
                </a:ext>
              </a:extLst>
            </p:cNvPr>
            <p:cNvSpPr/>
            <p:nvPr/>
          </p:nvSpPr>
          <p:spPr>
            <a:xfrm rot="16200000" flipH="1" flipV="1">
              <a:off x="8427726" y="2749499"/>
              <a:ext cx="1332722" cy="2923288"/>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9050" cap="flat" cmpd="sng" algn="ctr">
              <a:solidFill>
                <a:schemeClr val="accent1"/>
              </a:solidFill>
              <a:prstDash val="solid"/>
              <a:miter lim="800000"/>
              <a:headEnd type="none" w="med" len="sm"/>
              <a:tailEnd type="arrow" w="med" len="sm"/>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341715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Optimize your learning</a:t>
            </a:r>
            <a:endParaRPr lang="en-US" sz="4000" dirty="0">
              <a:solidFill>
                <a:srgbClr val="0070C0"/>
              </a:solidFill>
              <a:latin typeface="Abadi" panose="020B0604020104020204" pitchFamily="34" charset="0"/>
            </a:endParaRPr>
          </a:p>
        </p:txBody>
      </p:sp>
      <p:grpSp>
        <p:nvGrpSpPr>
          <p:cNvPr id="6" name="Group 5">
            <a:extLst>
              <a:ext uri="{FF2B5EF4-FFF2-40B4-BE49-F238E27FC236}">
                <a16:creationId xmlns:a16="http://schemas.microsoft.com/office/drawing/2014/main" id="{1B0F2390-60EF-441F-8594-6072FD7E33E9}"/>
              </a:ext>
            </a:extLst>
          </p:cNvPr>
          <p:cNvGrpSpPr/>
          <p:nvPr/>
        </p:nvGrpSpPr>
        <p:grpSpPr>
          <a:xfrm>
            <a:off x="2483193" y="2825337"/>
            <a:ext cx="6800762" cy="1207325"/>
            <a:chOff x="3160321" y="3102859"/>
            <a:chExt cx="6800762" cy="1207325"/>
          </a:xfrm>
        </p:grpSpPr>
        <p:grpSp>
          <p:nvGrpSpPr>
            <p:cNvPr id="7" name="Group 6">
              <a:extLst>
                <a:ext uri="{FF2B5EF4-FFF2-40B4-BE49-F238E27FC236}">
                  <a16:creationId xmlns:a16="http://schemas.microsoft.com/office/drawing/2014/main" id="{752608A3-5168-442F-8398-10ECB566628C}"/>
                </a:ext>
              </a:extLst>
            </p:cNvPr>
            <p:cNvGrpSpPr/>
            <p:nvPr/>
          </p:nvGrpSpPr>
          <p:grpSpPr>
            <a:xfrm>
              <a:off x="3160321" y="3102859"/>
              <a:ext cx="3308983" cy="1207325"/>
              <a:chOff x="4053711" y="2913957"/>
              <a:chExt cx="3308983" cy="1207325"/>
            </a:xfrm>
          </p:grpSpPr>
          <p:sp>
            <p:nvSpPr>
              <p:cNvPr id="11" name="Freeform 44">
                <a:extLst>
                  <a:ext uri="{FF2B5EF4-FFF2-40B4-BE49-F238E27FC236}">
                    <a16:creationId xmlns:a16="http://schemas.microsoft.com/office/drawing/2014/main" id="{458AC143-2E74-4380-BF4E-620E1F1082F6}"/>
                  </a:ext>
                </a:extLst>
              </p:cNvPr>
              <p:cNvSpPr/>
              <p:nvPr/>
            </p:nvSpPr>
            <p:spPr>
              <a:xfrm>
                <a:off x="4053711" y="2913957"/>
                <a:ext cx="3308983" cy="1207325"/>
              </a:xfrm>
              <a:custGeom>
                <a:avLst/>
                <a:gdLst>
                  <a:gd name="connsiteX0" fmla="*/ 0 w 3783254"/>
                  <a:gd name="connsiteY0" fmla="*/ 69818 h 698175"/>
                  <a:gd name="connsiteX1" fmla="*/ 69818 w 3783254"/>
                  <a:gd name="connsiteY1" fmla="*/ 0 h 698175"/>
                  <a:gd name="connsiteX2" fmla="*/ 3713437 w 3783254"/>
                  <a:gd name="connsiteY2" fmla="*/ 0 h 698175"/>
                  <a:gd name="connsiteX3" fmla="*/ 3783255 w 3783254"/>
                  <a:gd name="connsiteY3" fmla="*/ 69818 h 698175"/>
                  <a:gd name="connsiteX4" fmla="*/ 3783254 w 3783254"/>
                  <a:gd name="connsiteY4" fmla="*/ 628358 h 698175"/>
                  <a:gd name="connsiteX5" fmla="*/ 3713436 w 3783254"/>
                  <a:gd name="connsiteY5" fmla="*/ 698176 h 698175"/>
                  <a:gd name="connsiteX6" fmla="*/ 69818 w 3783254"/>
                  <a:gd name="connsiteY6" fmla="*/ 698175 h 698175"/>
                  <a:gd name="connsiteX7" fmla="*/ 0 w 3783254"/>
                  <a:gd name="connsiteY7" fmla="*/ 628357 h 698175"/>
                  <a:gd name="connsiteX8" fmla="*/ 0 w 3783254"/>
                  <a:gd name="connsiteY8" fmla="*/ 69818 h 69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3254" h="698175">
                    <a:moveTo>
                      <a:pt x="0" y="69818"/>
                    </a:moveTo>
                    <a:cubicBezTo>
                      <a:pt x="0" y="31259"/>
                      <a:pt x="31259" y="0"/>
                      <a:pt x="69818" y="0"/>
                    </a:cubicBezTo>
                    <a:lnTo>
                      <a:pt x="3713437" y="0"/>
                    </a:lnTo>
                    <a:cubicBezTo>
                      <a:pt x="3751996" y="0"/>
                      <a:pt x="3783255" y="31259"/>
                      <a:pt x="3783255" y="69818"/>
                    </a:cubicBezTo>
                    <a:cubicBezTo>
                      <a:pt x="3783255" y="255998"/>
                      <a:pt x="3783254" y="442178"/>
                      <a:pt x="3783254" y="628358"/>
                    </a:cubicBezTo>
                    <a:cubicBezTo>
                      <a:pt x="3783254" y="666917"/>
                      <a:pt x="3751995" y="698176"/>
                      <a:pt x="3713436" y="698176"/>
                    </a:cubicBezTo>
                    <a:lnTo>
                      <a:pt x="69818" y="698175"/>
                    </a:lnTo>
                    <a:cubicBezTo>
                      <a:pt x="31259" y="698175"/>
                      <a:pt x="0" y="666916"/>
                      <a:pt x="0" y="628357"/>
                    </a:cubicBezTo>
                    <a:lnTo>
                      <a:pt x="0" y="69818"/>
                    </a:lnTo>
                    <a:close/>
                  </a:path>
                </a:pathLst>
              </a:custGeom>
              <a:solidFill>
                <a:schemeClr val="accent5">
                  <a:lumMod val="60000"/>
                  <a:lumOff val="40000"/>
                </a:schemeClr>
              </a:solidFill>
            </p:spPr>
            <p:style>
              <a:lnRef idx="2">
                <a:schemeClr val="lt1">
                  <a:hueOff val="0"/>
                  <a:satOff val="0"/>
                  <a:lumOff val="0"/>
                  <a:alphaOff val="0"/>
                </a:schemeClr>
              </a:lnRef>
              <a:fillRef idx="1">
                <a:schemeClr val="accent4">
                  <a:hueOff val="972011"/>
                  <a:satOff val="-7628"/>
                  <a:lumOff val="-3235"/>
                  <a:alphaOff val="0"/>
                </a:schemeClr>
              </a:fillRef>
              <a:effectRef idx="0">
                <a:schemeClr val="accent4">
                  <a:hueOff val="972011"/>
                  <a:satOff val="-7628"/>
                  <a:lumOff val="-3235"/>
                  <a:alphaOff val="0"/>
                </a:schemeClr>
              </a:effectRef>
              <a:fontRef idx="minor">
                <a:schemeClr val="lt1"/>
              </a:fontRef>
            </p:style>
            <p:txBody>
              <a:bodyPr spcFirstLastPara="0" vert="horz" wrap="square" lIns="182880" tIns="89029" rIns="89029" bIns="89029" numCol="1" spcCol="1270" anchor="ctr" anchorCtr="0">
                <a:noAutofit/>
              </a:bodyPr>
              <a:lstStyle/>
              <a:p>
                <a:pPr marL="0" lvl="0" indent="0" defTabSz="800100">
                  <a:lnSpc>
                    <a:spcPct val="90000"/>
                  </a:lnSpc>
                  <a:spcBef>
                    <a:spcPct val="0"/>
                  </a:spcBef>
                  <a:spcAft>
                    <a:spcPct val="35000"/>
                  </a:spcAft>
                  <a:buNone/>
                </a:pPr>
                <a:r>
                  <a:rPr lang="en-US" sz="2800" kern="1200" dirty="0">
                    <a:latin typeface="Amazon Ember" panose="020B0603020204020204" pitchFamily="34" charset="0"/>
                    <a:ea typeface="Amazon Ember" panose="020B0603020204020204" pitchFamily="34" charset="0"/>
                    <a:cs typeface="Amazon Ember" panose="020B0603020204020204" pitchFamily="34" charset="0"/>
                  </a:rPr>
                  <a:t>Participate.</a:t>
                </a:r>
              </a:p>
            </p:txBody>
          </p:sp>
          <p:pic>
            <p:nvPicPr>
              <p:cNvPr id="12" name="Graphic 45" descr="Classroom">
                <a:extLst>
                  <a:ext uri="{FF2B5EF4-FFF2-40B4-BE49-F238E27FC236}">
                    <a16:creationId xmlns:a16="http://schemas.microsoft.com/office/drawing/2014/main" id="{D6B57B09-6CE8-4A3D-BCDF-E8A266D16226}"/>
                  </a:ext>
                </a:extLst>
              </p:cNvPr>
              <p:cNvPicPr>
                <a:picLocks noChangeAspect="1"/>
              </p:cNvPicPr>
              <p:nvPr/>
            </p:nvPicPr>
            <p:blipFill>
              <a:blip r:embed="rId2" cstate="hqprint"/>
              <a:stretch>
                <a:fillRect/>
              </a:stretch>
            </p:blipFill>
            <p:spPr>
              <a:xfrm>
                <a:off x="6170220" y="3120269"/>
                <a:ext cx="914400" cy="914400"/>
              </a:xfrm>
              <a:prstGeom prst="rect">
                <a:avLst/>
              </a:prstGeom>
            </p:spPr>
          </p:pic>
        </p:grpSp>
        <p:grpSp>
          <p:nvGrpSpPr>
            <p:cNvPr id="8" name="Group 7">
              <a:extLst>
                <a:ext uri="{FF2B5EF4-FFF2-40B4-BE49-F238E27FC236}">
                  <a16:creationId xmlns:a16="http://schemas.microsoft.com/office/drawing/2014/main" id="{06535083-F03C-49BC-8CCB-A5B5A4C28CC2}"/>
                </a:ext>
              </a:extLst>
            </p:cNvPr>
            <p:cNvGrpSpPr/>
            <p:nvPr/>
          </p:nvGrpSpPr>
          <p:grpSpPr>
            <a:xfrm>
              <a:off x="6575528" y="3102859"/>
              <a:ext cx="3385555" cy="1207325"/>
              <a:chOff x="6228754" y="2498899"/>
              <a:chExt cx="3385555" cy="1207325"/>
            </a:xfrm>
          </p:grpSpPr>
          <p:sp>
            <p:nvSpPr>
              <p:cNvPr id="9" name="Freeform 42">
                <a:extLst>
                  <a:ext uri="{FF2B5EF4-FFF2-40B4-BE49-F238E27FC236}">
                    <a16:creationId xmlns:a16="http://schemas.microsoft.com/office/drawing/2014/main" id="{FE008348-C343-4E33-AF21-B848852F707D}"/>
                  </a:ext>
                </a:extLst>
              </p:cNvPr>
              <p:cNvSpPr/>
              <p:nvPr/>
            </p:nvSpPr>
            <p:spPr>
              <a:xfrm>
                <a:off x="6228754" y="2498899"/>
                <a:ext cx="3385555" cy="1207325"/>
              </a:xfrm>
              <a:custGeom>
                <a:avLst/>
                <a:gdLst>
                  <a:gd name="connsiteX0" fmla="*/ 0 w 3783254"/>
                  <a:gd name="connsiteY0" fmla="*/ 69818 h 698175"/>
                  <a:gd name="connsiteX1" fmla="*/ 69818 w 3783254"/>
                  <a:gd name="connsiteY1" fmla="*/ 0 h 698175"/>
                  <a:gd name="connsiteX2" fmla="*/ 3713437 w 3783254"/>
                  <a:gd name="connsiteY2" fmla="*/ 0 h 698175"/>
                  <a:gd name="connsiteX3" fmla="*/ 3783255 w 3783254"/>
                  <a:gd name="connsiteY3" fmla="*/ 69818 h 698175"/>
                  <a:gd name="connsiteX4" fmla="*/ 3783254 w 3783254"/>
                  <a:gd name="connsiteY4" fmla="*/ 628358 h 698175"/>
                  <a:gd name="connsiteX5" fmla="*/ 3713436 w 3783254"/>
                  <a:gd name="connsiteY5" fmla="*/ 698176 h 698175"/>
                  <a:gd name="connsiteX6" fmla="*/ 69818 w 3783254"/>
                  <a:gd name="connsiteY6" fmla="*/ 698175 h 698175"/>
                  <a:gd name="connsiteX7" fmla="*/ 0 w 3783254"/>
                  <a:gd name="connsiteY7" fmla="*/ 628357 h 698175"/>
                  <a:gd name="connsiteX8" fmla="*/ 0 w 3783254"/>
                  <a:gd name="connsiteY8" fmla="*/ 69818 h 69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3254" h="698175">
                    <a:moveTo>
                      <a:pt x="0" y="69818"/>
                    </a:moveTo>
                    <a:cubicBezTo>
                      <a:pt x="0" y="31259"/>
                      <a:pt x="31259" y="0"/>
                      <a:pt x="69818" y="0"/>
                    </a:cubicBezTo>
                    <a:lnTo>
                      <a:pt x="3713437" y="0"/>
                    </a:lnTo>
                    <a:cubicBezTo>
                      <a:pt x="3751996" y="0"/>
                      <a:pt x="3783255" y="31259"/>
                      <a:pt x="3783255" y="69818"/>
                    </a:cubicBezTo>
                    <a:cubicBezTo>
                      <a:pt x="3783255" y="255998"/>
                      <a:pt x="3783254" y="442178"/>
                      <a:pt x="3783254" y="628358"/>
                    </a:cubicBezTo>
                    <a:cubicBezTo>
                      <a:pt x="3783254" y="666917"/>
                      <a:pt x="3751995" y="698176"/>
                      <a:pt x="3713436" y="698176"/>
                    </a:cubicBezTo>
                    <a:lnTo>
                      <a:pt x="69818" y="698175"/>
                    </a:lnTo>
                    <a:cubicBezTo>
                      <a:pt x="31259" y="698175"/>
                      <a:pt x="0" y="666916"/>
                      <a:pt x="0" y="628357"/>
                    </a:cubicBezTo>
                    <a:lnTo>
                      <a:pt x="0" y="69818"/>
                    </a:lnTo>
                    <a:close/>
                  </a:path>
                </a:pathLst>
              </a:custGeom>
              <a:solidFill>
                <a:schemeClr val="accent4">
                  <a:lumMod val="75000"/>
                </a:schemeClr>
              </a:solidFill>
            </p:spPr>
            <p:style>
              <a:lnRef idx="2">
                <a:schemeClr val="lt1">
                  <a:hueOff val="0"/>
                  <a:satOff val="0"/>
                  <a:lumOff val="0"/>
                  <a:alphaOff val="0"/>
                </a:schemeClr>
              </a:lnRef>
              <a:fillRef idx="1">
                <a:schemeClr val="accent4">
                  <a:hueOff val="2916033"/>
                  <a:satOff val="-22885"/>
                  <a:lumOff val="-9705"/>
                  <a:alphaOff val="0"/>
                </a:schemeClr>
              </a:fillRef>
              <a:effectRef idx="0">
                <a:schemeClr val="accent4">
                  <a:hueOff val="2916033"/>
                  <a:satOff val="-22885"/>
                  <a:lumOff val="-9705"/>
                  <a:alphaOff val="0"/>
                </a:schemeClr>
              </a:effectRef>
              <a:fontRef idx="minor">
                <a:schemeClr val="lt1"/>
              </a:fontRef>
            </p:style>
            <p:txBody>
              <a:bodyPr spcFirstLastPara="0" vert="horz" wrap="square" lIns="182880" tIns="89029" rIns="89029" bIns="89029" numCol="1" spcCol="1270" anchor="ctr" anchorCtr="0">
                <a:noAutofit/>
              </a:bodyPr>
              <a:lstStyle/>
              <a:p>
                <a:pPr marL="0" lvl="0" indent="0" defTabSz="800100">
                  <a:lnSpc>
                    <a:spcPct val="90000"/>
                  </a:lnSpc>
                  <a:spcBef>
                    <a:spcPct val="0"/>
                  </a:spcBef>
                  <a:spcAft>
                    <a:spcPct val="35000"/>
                  </a:spcAft>
                  <a:buNone/>
                </a:pPr>
                <a:r>
                  <a:rPr lang="en-US" sz="2800" kern="1200" dirty="0">
                    <a:latin typeface="Amazon Ember" panose="020B0603020204020204" pitchFamily="34" charset="0"/>
                    <a:ea typeface="Amazon Ember" panose="020B0603020204020204" pitchFamily="34" charset="0"/>
                    <a:cs typeface="Amazon Ember" panose="020B0603020204020204" pitchFamily="34" charset="0"/>
                  </a:rPr>
                  <a:t>Ask questions.</a:t>
                </a:r>
              </a:p>
            </p:txBody>
          </p:sp>
          <p:pic>
            <p:nvPicPr>
              <p:cNvPr id="10" name="Graphic 43" descr="Question mark">
                <a:extLst>
                  <a:ext uri="{FF2B5EF4-FFF2-40B4-BE49-F238E27FC236}">
                    <a16:creationId xmlns:a16="http://schemas.microsoft.com/office/drawing/2014/main" id="{E6B9B512-A8FE-4F88-ADC4-4333330AF0F1}"/>
                  </a:ext>
                </a:extLst>
              </p:cNvPr>
              <p:cNvPicPr>
                <a:picLocks noChangeAspect="1"/>
              </p:cNvPicPr>
              <p:nvPr/>
            </p:nvPicPr>
            <p:blipFill>
              <a:blip r:embed="rId3" cstate="hqprint"/>
              <a:stretch>
                <a:fillRect/>
              </a:stretch>
            </p:blipFill>
            <p:spPr>
              <a:xfrm>
                <a:off x="8631785" y="2593187"/>
                <a:ext cx="914400" cy="914400"/>
              </a:xfrm>
              <a:prstGeom prst="rect">
                <a:avLst/>
              </a:prstGeom>
            </p:spPr>
          </p:pic>
        </p:grpSp>
      </p:grpSp>
      <p:grpSp>
        <p:nvGrpSpPr>
          <p:cNvPr id="13" name="Group 12">
            <a:extLst>
              <a:ext uri="{FF2B5EF4-FFF2-40B4-BE49-F238E27FC236}">
                <a16:creationId xmlns:a16="http://schemas.microsoft.com/office/drawing/2014/main" id="{568BC30F-40FF-4B7B-80A7-876BC8EEF1D1}"/>
              </a:ext>
            </a:extLst>
          </p:cNvPr>
          <p:cNvGrpSpPr/>
          <p:nvPr/>
        </p:nvGrpSpPr>
        <p:grpSpPr>
          <a:xfrm>
            <a:off x="2479447" y="1492621"/>
            <a:ext cx="6802972" cy="1222929"/>
            <a:chOff x="3156575" y="1738473"/>
            <a:chExt cx="6802972" cy="1222929"/>
          </a:xfrm>
        </p:grpSpPr>
        <p:grpSp>
          <p:nvGrpSpPr>
            <p:cNvPr id="14" name="Group 13">
              <a:extLst>
                <a:ext uri="{FF2B5EF4-FFF2-40B4-BE49-F238E27FC236}">
                  <a16:creationId xmlns:a16="http://schemas.microsoft.com/office/drawing/2014/main" id="{8DFD0D16-DB3B-44FA-9E3A-19B006F32BC9}"/>
                </a:ext>
              </a:extLst>
            </p:cNvPr>
            <p:cNvGrpSpPr/>
            <p:nvPr/>
          </p:nvGrpSpPr>
          <p:grpSpPr>
            <a:xfrm>
              <a:off x="3156575" y="1738473"/>
              <a:ext cx="4005458" cy="1207325"/>
              <a:chOff x="6575528" y="1588561"/>
              <a:chExt cx="3762272" cy="1207325"/>
            </a:xfrm>
          </p:grpSpPr>
          <p:sp>
            <p:nvSpPr>
              <p:cNvPr id="18" name="Freeform 38">
                <a:extLst>
                  <a:ext uri="{FF2B5EF4-FFF2-40B4-BE49-F238E27FC236}">
                    <a16:creationId xmlns:a16="http://schemas.microsoft.com/office/drawing/2014/main" id="{5B3FF392-605D-492F-836F-B43EFD203D67}"/>
                  </a:ext>
                </a:extLst>
              </p:cNvPr>
              <p:cNvSpPr/>
              <p:nvPr/>
            </p:nvSpPr>
            <p:spPr>
              <a:xfrm>
                <a:off x="6575528" y="1588561"/>
                <a:ext cx="3762272" cy="1207325"/>
              </a:xfrm>
              <a:custGeom>
                <a:avLst/>
                <a:gdLst>
                  <a:gd name="connsiteX0" fmla="*/ 0 w 3783254"/>
                  <a:gd name="connsiteY0" fmla="*/ 69818 h 698175"/>
                  <a:gd name="connsiteX1" fmla="*/ 69818 w 3783254"/>
                  <a:gd name="connsiteY1" fmla="*/ 0 h 698175"/>
                  <a:gd name="connsiteX2" fmla="*/ 3713437 w 3783254"/>
                  <a:gd name="connsiteY2" fmla="*/ 0 h 698175"/>
                  <a:gd name="connsiteX3" fmla="*/ 3783255 w 3783254"/>
                  <a:gd name="connsiteY3" fmla="*/ 69818 h 698175"/>
                  <a:gd name="connsiteX4" fmla="*/ 3783254 w 3783254"/>
                  <a:gd name="connsiteY4" fmla="*/ 628358 h 698175"/>
                  <a:gd name="connsiteX5" fmla="*/ 3713436 w 3783254"/>
                  <a:gd name="connsiteY5" fmla="*/ 698176 h 698175"/>
                  <a:gd name="connsiteX6" fmla="*/ 69818 w 3783254"/>
                  <a:gd name="connsiteY6" fmla="*/ 698175 h 698175"/>
                  <a:gd name="connsiteX7" fmla="*/ 0 w 3783254"/>
                  <a:gd name="connsiteY7" fmla="*/ 628357 h 698175"/>
                  <a:gd name="connsiteX8" fmla="*/ 0 w 3783254"/>
                  <a:gd name="connsiteY8" fmla="*/ 69818 h 69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3254" h="698175">
                    <a:moveTo>
                      <a:pt x="0" y="69818"/>
                    </a:moveTo>
                    <a:cubicBezTo>
                      <a:pt x="0" y="31259"/>
                      <a:pt x="31259" y="0"/>
                      <a:pt x="69818" y="0"/>
                    </a:cubicBezTo>
                    <a:lnTo>
                      <a:pt x="3713437" y="0"/>
                    </a:lnTo>
                    <a:cubicBezTo>
                      <a:pt x="3751996" y="0"/>
                      <a:pt x="3783255" y="31259"/>
                      <a:pt x="3783255" y="69818"/>
                    </a:cubicBezTo>
                    <a:cubicBezTo>
                      <a:pt x="3783255" y="255998"/>
                      <a:pt x="3783254" y="442178"/>
                      <a:pt x="3783254" y="628358"/>
                    </a:cubicBezTo>
                    <a:cubicBezTo>
                      <a:pt x="3783254" y="666917"/>
                      <a:pt x="3751995" y="698176"/>
                      <a:pt x="3713436" y="698176"/>
                    </a:cubicBezTo>
                    <a:lnTo>
                      <a:pt x="69818" y="698175"/>
                    </a:lnTo>
                    <a:cubicBezTo>
                      <a:pt x="31259" y="698175"/>
                      <a:pt x="0" y="666916"/>
                      <a:pt x="0" y="628357"/>
                    </a:cubicBezTo>
                    <a:lnTo>
                      <a:pt x="0" y="69818"/>
                    </a:lnTo>
                    <a:close/>
                  </a:path>
                </a:pathLst>
              </a:custGeom>
              <a:solidFill>
                <a:srgbClr val="178599"/>
              </a:solidFill>
            </p:spPr>
            <p:style>
              <a:lnRef idx="2">
                <a:schemeClr val="lt1">
                  <a:hueOff val="0"/>
                  <a:satOff val="0"/>
                  <a:lumOff val="0"/>
                  <a:alphaOff val="0"/>
                </a:schemeClr>
              </a:lnRef>
              <a:fillRef idx="1">
                <a:schemeClr val="accent4">
                  <a:hueOff val="1944022"/>
                  <a:satOff val="-15257"/>
                  <a:lumOff val="-6470"/>
                  <a:alphaOff val="0"/>
                </a:schemeClr>
              </a:fillRef>
              <a:effectRef idx="0">
                <a:schemeClr val="accent4">
                  <a:hueOff val="1944022"/>
                  <a:satOff val="-15257"/>
                  <a:lumOff val="-6470"/>
                  <a:alphaOff val="0"/>
                </a:schemeClr>
              </a:effectRef>
              <a:fontRef idx="minor">
                <a:schemeClr val="lt1"/>
              </a:fontRef>
            </p:style>
            <p:txBody>
              <a:bodyPr spcFirstLastPara="0" vert="horz" wrap="square" lIns="182880" tIns="89029" rIns="89029" bIns="89029" numCol="1" spcCol="1270" anchor="ctr" anchorCtr="0">
                <a:noAutofit/>
              </a:bodyPr>
              <a:lstStyle/>
              <a:p>
                <a:pPr marL="0" lvl="0" indent="0" defTabSz="800100">
                  <a:lnSpc>
                    <a:spcPct val="90000"/>
                  </a:lnSpc>
                  <a:spcBef>
                    <a:spcPct val="0"/>
                  </a:spcBef>
                  <a:buNone/>
                </a:pPr>
                <a:r>
                  <a:rPr lang="en-US" sz="2800" kern="1200" dirty="0">
                    <a:latin typeface="Amazon Ember" panose="020B0603020204020204" pitchFamily="34" charset="0"/>
                    <a:ea typeface="Amazon Ember" panose="020B0603020204020204" pitchFamily="34" charset="0"/>
                    <a:cs typeface="Amazon Ember" panose="020B0603020204020204" pitchFamily="34" charset="0"/>
                  </a:rPr>
                  <a:t>Use your breaks.</a:t>
                </a:r>
              </a:p>
            </p:txBody>
          </p:sp>
          <p:pic>
            <p:nvPicPr>
              <p:cNvPr id="19" name="Graphic 39" descr="Alarm clock">
                <a:extLst>
                  <a:ext uri="{FF2B5EF4-FFF2-40B4-BE49-F238E27FC236}">
                    <a16:creationId xmlns:a16="http://schemas.microsoft.com/office/drawing/2014/main" id="{6AC9E1CD-4DFB-47AE-8E4C-50E871B68930}"/>
                  </a:ext>
                </a:extLst>
              </p:cNvPr>
              <p:cNvPicPr>
                <a:picLocks noChangeAspect="1"/>
              </p:cNvPicPr>
              <p:nvPr/>
            </p:nvPicPr>
            <p:blipFill>
              <a:blip r:embed="rId4" cstate="hqprint">
                <a:duotone>
                  <a:schemeClr val="accent2">
                    <a:shade val="45000"/>
                    <a:satMod val="135000"/>
                  </a:schemeClr>
                  <a:prstClr val="white"/>
                </a:duotone>
              </a:blip>
              <a:stretch>
                <a:fillRect/>
              </a:stretch>
            </p:blipFill>
            <p:spPr>
              <a:xfrm>
                <a:off x="9286746" y="1722055"/>
                <a:ext cx="932962" cy="914400"/>
              </a:xfrm>
              <a:prstGeom prst="rect">
                <a:avLst/>
              </a:prstGeom>
            </p:spPr>
          </p:pic>
        </p:grpSp>
        <p:grpSp>
          <p:nvGrpSpPr>
            <p:cNvPr id="15" name="Group 14">
              <a:extLst>
                <a:ext uri="{FF2B5EF4-FFF2-40B4-BE49-F238E27FC236}">
                  <a16:creationId xmlns:a16="http://schemas.microsoft.com/office/drawing/2014/main" id="{6C2ACE87-4ED3-4314-B0A5-A0DD1D3B4FAC}"/>
                </a:ext>
              </a:extLst>
            </p:cNvPr>
            <p:cNvGrpSpPr/>
            <p:nvPr/>
          </p:nvGrpSpPr>
          <p:grpSpPr>
            <a:xfrm>
              <a:off x="7265168" y="1754077"/>
              <a:ext cx="2694379" cy="1207325"/>
              <a:chOff x="3173020" y="1792378"/>
              <a:chExt cx="2694379" cy="1207325"/>
            </a:xfrm>
          </p:grpSpPr>
          <p:sp>
            <p:nvSpPr>
              <p:cNvPr id="16" name="Freeform 36">
                <a:extLst>
                  <a:ext uri="{FF2B5EF4-FFF2-40B4-BE49-F238E27FC236}">
                    <a16:creationId xmlns:a16="http://schemas.microsoft.com/office/drawing/2014/main" id="{16C7270C-691D-4B4E-BDD6-9E847CD94B9D}"/>
                  </a:ext>
                </a:extLst>
              </p:cNvPr>
              <p:cNvSpPr/>
              <p:nvPr/>
            </p:nvSpPr>
            <p:spPr>
              <a:xfrm>
                <a:off x="3173020" y="1792378"/>
                <a:ext cx="2694379" cy="1207325"/>
              </a:xfrm>
              <a:custGeom>
                <a:avLst/>
                <a:gdLst>
                  <a:gd name="connsiteX0" fmla="*/ 0 w 3783254"/>
                  <a:gd name="connsiteY0" fmla="*/ 69818 h 698175"/>
                  <a:gd name="connsiteX1" fmla="*/ 69818 w 3783254"/>
                  <a:gd name="connsiteY1" fmla="*/ 0 h 698175"/>
                  <a:gd name="connsiteX2" fmla="*/ 3713437 w 3783254"/>
                  <a:gd name="connsiteY2" fmla="*/ 0 h 698175"/>
                  <a:gd name="connsiteX3" fmla="*/ 3783255 w 3783254"/>
                  <a:gd name="connsiteY3" fmla="*/ 69818 h 698175"/>
                  <a:gd name="connsiteX4" fmla="*/ 3783254 w 3783254"/>
                  <a:gd name="connsiteY4" fmla="*/ 628358 h 698175"/>
                  <a:gd name="connsiteX5" fmla="*/ 3713436 w 3783254"/>
                  <a:gd name="connsiteY5" fmla="*/ 698176 h 698175"/>
                  <a:gd name="connsiteX6" fmla="*/ 69818 w 3783254"/>
                  <a:gd name="connsiteY6" fmla="*/ 698175 h 698175"/>
                  <a:gd name="connsiteX7" fmla="*/ 0 w 3783254"/>
                  <a:gd name="connsiteY7" fmla="*/ 628357 h 698175"/>
                  <a:gd name="connsiteX8" fmla="*/ 0 w 3783254"/>
                  <a:gd name="connsiteY8" fmla="*/ 69818 h 69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3254" h="698175">
                    <a:moveTo>
                      <a:pt x="0" y="69818"/>
                    </a:moveTo>
                    <a:cubicBezTo>
                      <a:pt x="0" y="31259"/>
                      <a:pt x="31259" y="0"/>
                      <a:pt x="69818" y="0"/>
                    </a:cubicBezTo>
                    <a:lnTo>
                      <a:pt x="3713437" y="0"/>
                    </a:lnTo>
                    <a:cubicBezTo>
                      <a:pt x="3751996" y="0"/>
                      <a:pt x="3783255" y="31259"/>
                      <a:pt x="3783255" y="69818"/>
                    </a:cubicBezTo>
                    <a:cubicBezTo>
                      <a:pt x="3783255" y="255998"/>
                      <a:pt x="3783254" y="442178"/>
                      <a:pt x="3783254" y="628358"/>
                    </a:cubicBezTo>
                    <a:cubicBezTo>
                      <a:pt x="3783254" y="666917"/>
                      <a:pt x="3751995" y="698176"/>
                      <a:pt x="3713436" y="698176"/>
                    </a:cubicBezTo>
                    <a:lnTo>
                      <a:pt x="69818" y="698175"/>
                    </a:lnTo>
                    <a:cubicBezTo>
                      <a:pt x="31259" y="698175"/>
                      <a:pt x="0" y="666916"/>
                      <a:pt x="0" y="628357"/>
                    </a:cubicBezTo>
                    <a:lnTo>
                      <a:pt x="0" y="69818"/>
                    </a:lnTo>
                    <a:close/>
                  </a:path>
                </a:pathLst>
              </a:custGeom>
              <a:solidFill>
                <a:schemeClr val="accent6">
                  <a:lumMod val="75000"/>
                </a:schemeClr>
              </a:solidFill>
            </p:spPr>
            <p:style>
              <a:lnRef idx="2">
                <a:schemeClr val="lt1">
                  <a:hueOff val="0"/>
                  <a:satOff val="0"/>
                  <a:lumOff val="0"/>
                  <a:alphaOff val="0"/>
                </a:schemeClr>
              </a:lnRef>
              <a:fillRef idx="1">
                <a:schemeClr val="accent4">
                  <a:hueOff val="3888044"/>
                  <a:satOff val="-30513"/>
                  <a:lumOff val="-12940"/>
                  <a:alphaOff val="0"/>
                </a:schemeClr>
              </a:fillRef>
              <a:effectRef idx="0">
                <a:schemeClr val="accent4">
                  <a:hueOff val="3888044"/>
                  <a:satOff val="-30513"/>
                  <a:lumOff val="-12940"/>
                  <a:alphaOff val="0"/>
                </a:schemeClr>
              </a:effectRef>
              <a:fontRef idx="minor">
                <a:schemeClr val="lt1"/>
              </a:fontRef>
            </p:style>
            <p:txBody>
              <a:bodyPr spcFirstLastPara="0" vert="horz" wrap="square" lIns="182880" tIns="89029" rIns="89029" bIns="89029" numCol="1" spcCol="1270" anchor="ctr" anchorCtr="0">
                <a:noAutofit/>
              </a:bodyPr>
              <a:lstStyle/>
              <a:p>
                <a:pPr marL="0" lvl="0" indent="0" defTabSz="800100">
                  <a:lnSpc>
                    <a:spcPct val="90000"/>
                  </a:lnSpc>
                  <a:spcBef>
                    <a:spcPct val="0"/>
                  </a:spcBef>
                  <a:spcAft>
                    <a:spcPct val="35000"/>
                  </a:spcAft>
                  <a:buNone/>
                </a:pPr>
                <a:r>
                  <a:rPr lang="en-US" sz="2800" kern="1200" dirty="0">
                    <a:latin typeface="Amazon Ember" panose="020B0603020204020204" pitchFamily="34" charset="0"/>
                    <a:ea typeface="Amazon Ember" panose="020B0603020204020204" pitchFamily="34" charset="0"/>
                    <a:cs typeface="Amazon Ember" panose="020B0603020204020204" pitchFamily="34" charset="0"/>
                  </a:rPr>
                  <a:t>Have fun.</a:t>
                </a:r>
              </a:p>
            </p:txBody>
          </p:sp>
          <p:pic>
            <p:nvPicPr>
              <p:cNvPr id="17" name="Graphic 37" descr="Bucket and shovel">
                <a:extLst>
                  <a:ext uri="{FF2B5EF4-FFF2-40B4-BE49-F238E27FC236}">
                    <a16:creationId xmlns:a16="http://schemas.microsoft.com/office/drawing/2014/main" id="{6ED772EC-EDAA-4F56-9140-1E84842C4661}"/>
                  </a:ext>
                </a:extLst>
              </p:cNvPr>
              <p:cNvPicPr>
                <a:picLocks noChangeAspect="1"/>
              </p:cNvPicPr>
              <p:nvPr/>
            </p:nvPicPr>
            <p:blipFill>
              <a:blip r:embed="rId5" cstate="hqprint">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4849864" y="1899876"/>
                <a:ext cx="914400" cy="914400"/>
              </a:xfrm>
              <a:prstGeom prst="rect">
                <a:avLst/>
              </a:prstGeom>
            </p:spPr>
          </p:pic>
        </p:grpSp>
      </p:grpSp>
      <p:grpSp>
        <p:nvGrpSpPr>
          <p:cNvPr id="27" name="Group 26">
            <a:extLst>
              <a:ext uri="{FF2B5EF4-FFF2-40B4-BE49-F238E27FC236}">
                <a16:creationId xmlns:a16="http://schemas.microsoft.com/office/drawing/2014/main" id="{ADE66216-0F4F-4038-9CEE-702286CAA26A}"/>
              </a:ext>
            </a:extLst>
          </p:cNvPr>
          <p:cNvGrpSpPr/>
          <p:nvPr/>
        </p:nvGrpSpPr>
        <p:grpSpPr>
          <a:xfrm>
            <a:off x="4393419" y="4118105"/>
            <a:ext cx="2797513" cy="1207325"/>
            <a:chOff x="4393419" y="4118105"/>
            <a:chExt cx="2797513" cy="1207325"/>
          </a:xfrm>
        </p:grpSpPr>
        <p:sp>
          <p:nvSpPr>
            <p:cNvPr id="21" name="Freeform 20">
              <a:extLst>
                <a:ext uri="{FF2B5EF4-FFF2-40B4-BE49-F238E27FC236}">
                  <a16:creationId xmlns:a16="http://schemas.microsoft.com/office/drawing/2014/main" id="{9CE4C6CC-2129-493D-80C5-0F547FFB0A6E}"/>
                </a:ext>
              </a:extLst>
            </p:cNvPr>
            <p:cNvSpPr/>
            <p:nvPr/>
          </p:nvSpPr>
          <p:spPr>
            <a:xfrm>
              <a:off x="4393419" y="4118105"/>
              <a:ext cx="2797513" cy="1207325"/>
            </a:xfrm>
            <a:custGeom>
              <a:avLst/>
              <a:gdLst>
                <a:gd name="connsiteX0" fmla="*/ 0 w 3783254"/>
                <a:gd name="connsiteY0" fmla="*/ 69818 h 698175"/>
                <a:gd name="connsiteX1" fmla="*/ 69818 w 3783254"/>
                <a:gd name="connsiteY1" fmla="*/ 0 h 698175"/>
                <a:gd name="connsiteX2" fmla="*/ 3713437 w 3783254"/>
                <a:gd name="connsiteY2" fmla="*/ 0 h 698175"/>
                <a:gd name="connsiteX3" fmla="*/ 3783255 w 3783254"/>
                <a:gd name="connsiteY3" fmla="*/ 69818 h 698175"/>
                <a:gd name="connsiteX4" fmla="*/ 3783254 w 3783254"/>
                <a:gd name="connsiteY4" fmla="*/ 628358 h 698175"/>
                <a:gd name="connsiteX5" fmla="*/ 3713436 w 3783254"/>
                <a:gd name="connsiteY5" fmla="*/ 698176 h 698175"/>
                <a:gd name="connsiteX6" fmla="*/ 69818 w 3783254"/>
                <a:gd name="connsiteY6" fmla="*/ 698175 h 698175"/>
                <a:gd name="connsiteX7" fmla="*/ 0 w 3783254"/>
                <a:gd name="connsiteY7" fmla="*/ 628357 h 698175"/>
                <a:gd name="connsiteX8" fmla="*/ 0 w 3783254"/>
                <a:gd name="connsiteY8" fmla="*/ 69818 h 69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3254" h="698175">
                  <a:moveTo>
                    <a:pt x="0" y="69818"/>
                  </a:moveTo>
                  <a:cubicBezTo>
                    <a:pt x="0" y="31259"/>
                    <a:pt x="31259" y="0"/>
                    <a:pt x="69818" y="0"/>
                  </a:cubicBezTo>
                  <a:lnTo>
                    <a:pt x="3713437" y="0"/>
                  </a:lnTo>
                  <a:cubicBezTo>
                    <a:pt x="3751996" y="0"/>
                    <a:pt x="3783255" y="31259"/>
                    <a:pt x="3783255" y="69818"/>
                  </a:cubicBezTo>
                  <a:cubicBezTo>
                    <a:pt x="3783255" y="255998"/>
                    <a:pt x="3783254" y="442178"/>
                    <a:pt x="3783254" y="628358"/>
                  </a:cubicBezTo>
                  <a:cubicBezTo>
                    <a:pt x="3783254" y="666917"/>
                    <a:pt x="3751995" y="698176"/>
                    <a:pt x="3713436" y="698176"/>
                  </a:cubicBezTo>
                  <a:lnTo>
                    <a:pt x="69818" y="698175"/>
                  </a:lnTo>
                  <a:cubicBezTo>
                    <a:pt x="31259" y="698175"/>
                    <a:pt x="0" y="666916"/>
                    <a:pt x="0" y="628357"/>
                  </a:cubicBezTo>
                  <a:lnTo>
                    <a:pt x="0" y="69818"/>
                  </a:lnTo>
                  <a:close/>
                </a:path>
              </a:pathLst>
            </a:custGeom>
            <a:solidFill>
              <a:schemeClr val="accent1">
                <a:lumMod val="75000"/>
                <a:lumOff val="25000"/>
              </a:schemeClr>
            </a:solidFill>
          </p:spPr>
          <p:style>
            <a:lnRef idx="2">
              <a:schemeClr val="lt1">
                <a:hueOff val="0"/>
                <a:satOff val="0"/>
                <a:lumOff val="0"/>
                <a:alphaOff val="0"/>
              </a:schemeClr>
            </a:lnRef>
            <a:fillRef idx="1">
              <a:schemeClr val="accent4">
                <a:hueOff val="2916033"/>
                <a:satOff val="-22885"/>
                <a:lumOff val="-9705"/>
                <a:alphaOff val="0"/>
              </a:schemeClr>
            </a:fillRef>
            <a:effectRef idx="0">
              <a:schemeClr val="accent4">
                <a:hueOff val="2916033"/>
                <a:satOff val="-22885"/>
                <a:lumOff val="-9705"/>
                <a:alphaOff val="0"/>
              </a:schemeClr>
            </a:effectRef>
            <a:fontRef idx="minor">
              <a:schemeClr val="lt1"/>
            </a:fontRef>
          </p:style>
          <p:txBody>
            <a:bodyPr spcFirstLastPara="0" vert="horz" wrap="square" lIns="182880" tIns="89029" rIns="182880" bIns="89029" numCol="1" spcCol="1270" anchor="ctr" anchorCtr="0">
              <a:noAutofit/>
            </a:bodyPr>
            <a:lstStyle/>
            <a:p>
              <a:pPr marL="0" lvl="0" indent="0" defTabSz="800100">
                <a:lnSpc>
                  <a:spcPct val="90000"/>
                </a:lnSpc>
                <a:spcBef>
                  <a:spcPct val="0"/>
                </a:spcBef>
                <a:spcAft>
                  <a:spcPct val="35000"/>
                </a:spcAft>
                <a:buNone/>
              </a:pPr>
              <a:r>
                <a:rPr lang="en-US" sz="2800" kern="1200" dirty="0">
                  <a:latin typeface="Amazon Ember" panose="020B0603020204020204" pitchFamily="34" charset="0"/>
                  <a:ea typeface="Amazon Ember" panose="020B0603020204020204" pitchFamily="34" charset="0"/>
                  <a:cs typeface="Amazon Ember" panose="020B0603020204020204" pitchFamily="34" charset="0"/>
                </a:rPr>
                <a:t>Do the labs.</a:t>
              </a:r>
            </a:p>
          </p:txBody>
        </p:sp>
        <p:sp>
          <p:nvSpPr>
            <p:cNvPr id="25" name="Oval 24">
              <a:extLst>
                <a:ext uri="{FF2B5EF4-FFF2-40B4-BE49-F238E27FC236}">
                  <a16:creationId xmlns:a16="http://schemas.microsoft.com/office/drawing/2014/main" id="{2B08EA2F-2044-4D55-ADB0-B991B13C3F66}"/>
                </a:ext>
              </a:extLst>
            </p:cNvPr>
            <p:cNvSpPr>
              <a:spLocks noChangeAspect="1"/>
            </p:cNvSpPr>
            <p:nvPr/>
          </p:nvSpPr>
          <p:spPr>
            <a:xfrm>
              <a:off x="6419236" y="4420809"/>
              <a:ext cx="603504" cy="6035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38">
              <a:hlinkClick r:id="" action="ppaction://noaction"/>
              <a:extLst>
                <a:ext uri="{FF2B5EF4-FFF2-40B4-BE49-F238E27FC236}">
                  <a16:creationId xmlns:a16="http://schemas.microsoft.com/office/drawing/2014/main" id="{85848AAB-D25F-4EF9-9A28-B3D07ACC9B67}"/>
                </a:ext>
              </a:extLst>
            </p:cNvPr>
            <p:cNvPicPr>
              <a:picLocks noChangeAspect="1"/>
            </p:cNvPicPr>
            <p:nvPr/>
          </p:nvPicPr>
          <p:blipFill>
            <a:blip r:embed="rId7">
              <a:grayscl/>
            </a:blip>
            <a:srcRect/>
            <a:stretch/>
          </p:blipFill>
          <p:spPr>
            <a:xfrm>
              <a:off x="6419236" y="4420809"/>
              <a:ext cx="603504" cy="602711"/>
            </a:xfrm>
            <a:prstGeom prst="rect">
              <a:avLst/>
            </a:prstGeom>
          </p:spPr>
        </p:pic>
      </p:grpSp>
    </p:spTree>
    <p:extLst>
      <p:ext uri="{BB962C8B-B14F-4D97-AF65-F5344CB8AC3E}">
        <p14:creationId xmlns:p14="http://schemas.microsoft.com/office/powerpoint/2010/main" val="28298101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EC2 Lifecycle</a:t>
            </a:r>
            <a:endParaRPr lang="en-US" sz="4000" dirty="0">
              <a:solidFill>
                <a:srgbClr val="0070C0"/>
              </a:solidFill>
              <a:latin typeface="Abadi" panose="020B0604020104020204" pitchFamily="34" charset="0"/>
            </a:endParaRPr>
          </a:p>
        </p:txBody>
      </p:sp>
      <p:sp>
        <p:nvSpPr>
          <p:cNvPr id="8" name="TextBox 71">
            <a:extLst>
              <a:ext uri="{FF2B5EF4-FFF2-40B4-BE49-F238E27FC236}">
                <a16:creationId xmlns:a16="http://schemas.microsoft.com/office/drawing/2014/main" id="{D888EBF3-C782-48E5-8B6B-7417D53CE99F}"/>
              </a:ext>
            </a:extLst>
          </p:cNvPr>
          <p:cNvSpPr txBox="1"/>
          <p:nvPr/>
        </p:nvSpPr>
        <p:spPr>
          <a:xfrm>
            <a:off x="1963623" y="2493847"/>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b="1" dirty="0"/>
              <a:t>AMI</a:t>
            </a:r>
            <a:endParaRPr lang="en-US" sz="1400" b="1" dirty="0"/>
          </a:p>
        </p:txBody>
      </p:sp>
      <p:pic>
        <p:nvPicPr>
          <p:cNvPr id="9" name="Picture 8">
            <a:extLst>
              <a:ext uri="{FF2B5EF4-FFF2-40B4-BE49-F238E27FC236}">
                <a16:creationId xmlns:a16="http://schemas.microsoft.com/office/drawing/2014/main" id="{5F540C43-FFA4-44AF-A7BB-976D0331C05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13123" y="1843156"/>
            <a:ext cx="544782" cy="585136"/>
          </a:xfrm>
          <a:prstGeom prst="rect">
            <a:avLst/>
          </a:prstGeom>
        </p:spPr>
      </p:pic>
      <p:grpSp>
        <p:nvGrpSpPr>
          <p:cNvPr id="10" name="Group 9">
            <a:extLst>
              <a:ext uri="{FF2B5EF4-FFF2-40B4-BE49-F238E27FC236}">
                <a16:creationId xmlns:a16="http://schemas.microsoft.com/office/drawing/2014/main" id="{9AEB8E37-BBD9-4E40-AFCC-A994E9980529}"/>
              </a:ext>
            </a:extLst>
          </p:cNvPr>
          <p:cNvGrpSpPr/>
          <p:nvPr/>
        </p:nvGrpSpPr>
        <p:grpSpPr>
          <a:xfrm>
            <a:off x="2557905" y="1914537"/>
            <a:ext cx="2073413" cy="442373"/>
            <a:chOff x="1968118" y="968572"/>
            <a:chExt cx="2181187" cy="442373"/>
          </a:xfrm>
        </p:grpSpPr>
        <p:cxnSp>
          <p:nvCxnSpPr>
            <p:cNvPr id="11" name="Straight Arrow Connector 10">
              <a:extLst>
                <a:ext uri="{FF2B5EF4-FFF2-40B4-BE49-F238E27FC236}">
                  <a16:creationId xmlns:a16="http://schemas.microsoft.com/office/drawing/2014/main" id="{27AC4F80-0C50-4B48-8796-48590726FF7B}"/>
                </a:ext>
              </a:extLst>
            </p:cNvPr>
            <p:cNvCxnSpPr>
              <a:cxnSpLocks/>
              <a:stCxn id="9" idx="3"/>
              <a:endCxn id="12" idx="1"/>
            </p:cNvCxnSpPr>
            <p:nvPr/>
          </p:nvCxnSpPr>
          <p:spPr>
            <a:xfrm>
              <a:off x="1968119" y="1189759"/>
              <a:ext cx="939888"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2" name="Rounded Rectangle 9">
              <a:extLst>
                <a:ext uri="{FF2B5EF4-FFF2-40B4-BE49-F238E27FC236}">
                  <a16:creationId xmlns:a16="http://schemas.microsoft.com/office/drawing/2014/main" id="{2583EE1C-B857-4465-8CF1-3659E245CE28}"/>
                </a:ext>
              </a:extLst>
            </p:cNvPr>
            <p:cNvSpPr/>
            <p:nvPr/>
          </p:nvSpPr>
          <p:spPr>
            <a:xfrm>
              <a:off x="2908007" y="968572"/>
              <a:ext cx="1241298" cy="442373"/>
            </a:xfrm>
            <a:prstGeom prst="roundRect">
              <a:avLst/>
            </a:prstGeom>
            <a:solidFill>
              <a:srgbClr val="FCEB18"/>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tx1">
                      <a:lumMod val="50000"/>
                    </a:schemeClr>
                  </a:solidFill>
                </a:rPr>
                <a:t>pending</a:t>
              </a:r>
            </a:p>
          </p:txBody>
        </p:sp>
        <p:sp>
          <p:nvSpPr>
            <p:cNvPr id="13" name="TextBox 71">
              <a:extLst>
                <a:ext uri="{FF2B5EF4-FFF2-40B4-BE49-F238E27FC236}">
                  <a16:creationId xmlns:a16="http://schemas.microsoft.com/office/drawing/2014/main" id="{860256F3-3B77-4367-9A85-4804988F49C6}"/>
                </a:ext>
              </a:extLst>
            </p:cNvPr>
            <p:cNvSpPr txBox="1"/>
            <p:nvPr/>
          </p:nvSpPr>
          <p:spPr>
            <a:xfrm>
              <a:off x="1968119" y="1034126"/>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b="1" dirty="0"/>
                <a:t>Launch</a:t>
              </a:r>
              <a:endParaRPr lang="en-US" sz="1400" b="1" dirty="0"/>
            </a:p>
          </p:txBody>
        </p:sp>
      </p:grpSp>
      <p:grpSp>
        <p:nvGrpSpPr>
          <p:cNvPr id="14" name="Group 13">
            <a:extLst>
              <a:ext uri="{FF2B5EF4-FFF2-40B4-BE49-F238E27FC236}">
                <a16:creationId xmlns:a16="http://schemas.microsoft.com/office/drawing/2014/main" id="{E4D4EDBA-CBEC-4871-B603-B4D0EB42B9A2}"/>
              </a:ext>
            </a:extLst>
          </p:cNvPr>
          <p:cNvGrpSpPr/>
          <p:nvPr/>
        </p:nvGrpSpPr>
        <p:grpSpPr>
          <a:xfrm>
            <a:off x="3759900" y="2356910"/>
            <a:ext cx="1241298" cy="953636"/>
            <a:chOff x="2908006" y="1410945"/>
            <a:chExt cx="1241298" cy="953636"/>
          </a:xfrm>
        </p:grpSpPr>
        <p:sp>
          <p:nvSpPr>
            <p:cNvPr id="15" name="Rounded Rectangle 15">
              <a:extLst>
                <a:ext uri="{FF2B5EF4-FFF2-40B4-BE49-F238E27FC236}">
                  <a16:creationId xmlns:a16="http://schemas.microsoft.com/office/drawing/2014/main" id="{980A06EF-2BE6-4755-9889-BF711262652A}"/>
                </a:ext>
              </a:extLst>
            </p:cNvPr>
            <p:cNvSpPr/>
            <p:nvPr/>
          </p:nvSpPr>
          <p:spPr>
            <a:xfrm>
              <a:off x="2908006" y="1922208"/>
              <a:ext cx="1241298" cy="442373"/>
            </a:xfrm>
            <a:prstGeom prst="roundRect">
              <a:avLst/>
            </a:prstGeom>
            <a:solidFill>
              <a:srgbClr val="92D050"/>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tx1">
                      <a:lumMod val="50000"/>
                    </a:schemeClr>
                  </a:solidFill>
                </a:rPr>
                <a:t>running</a:t>
              </a:r>
            </a:p>
          </p:txBody>
        </p:sp>
        <p:cxnSp>
          <p:nvCxnSpPr>
            <p:cNvPr id="16" name="Straight Arrow Connector 15">
              <a:extLst>
                <a:ext uri="{FF2B5EF4-FFF2-40B4-BE49-F238E27FC236}">
                  <a16:creationId xmlns:a16="http://schemas.microsoft.com/office/drawing/2014/main" id="{1A80C90A-BC86-45B7-800A-5C22DFEF42CB}"/>
                </a:ext>
              </a:extLst>
            </p:cNvPr>
            <p:cNvCxnSpPr/>
            <p:nvPr/>
          </p:nvCxnSpPr>
          <p:spPr>
            <a:xfrm>
              <a:off x="3517791" y="1410945"/>
              <a:ext cx="0" cy="511263"/>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F80A6D74-B592-42FE-9A07-D475222196D6}"/>
              </a:ext>
            </a:extLst>
          </p:cNvPr>
          <p:cNvGrpSpPr/>
          <p:nvPr/>
        </p:nvGrpSpPr>
        <p:grpSpPr>
          <a:xfrm>
            <a:off x="1682081" y="2853296"/>
            <a:ext cx="2077820" cy="480746"/>
            <a:chOff x="195187" y="1907331"/>
            <a:chExt cx="2077820" cy="480746"/>
          </a:xfrm>
        </p:grpSpPr>
        <p:cxnSp>
          <p:nvCxnSpPr>
            <p:cNvPr id="18" name="Straight Arrow Connector 17">
              <a:extLst>
                <a:ext uri="{FF2B5EF4-FFF2-40B4-BE49-F238E27FC236}">
                  <a16:creationId xmlns:a16="http://schemas.microsoft.com/office/drawing/2014/main" id="{8A17F3E2-5783-4EB5-A54D-79A26424021C}"/>
                </a:ext>
              </a:extLst>
            </p:cNvPr>
            <p:cNvCxnSpPr/>
            <p:nvPr/>
          </p:nvCxnSpPr>
          <p:spPr>
            <a:xfrm>
              <a:off x="1452011" y="2210170"/>
              <a:ext cx="820996"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9D95AE7F-EDA7-40C1-BA2F-2926005016A1}"/>
                </a:ext>
              </a:extLst>
            </p:cNvPr>
            <p:cNvGrpSpPr/>
            <p:nvPr/>
          </p:nvGrpSpPr>
          <p:grpSpPr>
            <a:xfrm>
              <a:off x="195187" y="1907331"/>
              <a:ext cx="2037502" cy="480746"/>
              <a:chOff x="830187" y="1907331"/>
              <a:chExt cx="2037502" cy="480746"/>
            </a:xfrm>
          </p:grpSpPr>
          <p:sp>
            <p:nvSpPr>
              <p:cNvPr id="20" name="Rounded Rectangle 41">
                <a:extLst>
                  <a:ext uri="{FF2B5EF4-FFF2-40B4-BE49-F238E27FC236}">
                    <a16:creationId xmlns:a16="http://schemas.microsoft.com/office/drawing/2014/main" id="{2C6C1DFE-DB5A-4607-AFC5-09E853D3EF67}"/>
                  </a:ext>
                </a:extLst>
              </p:cNvPr>
              <p:cNvSpPr/>
              <p:nvPr/>
            </p:nvSpPr>
            <p:spPr>
              <a:xfrm>
                <a:off x="830187" y="1945704"/>
                <a:ext cx="1241298" cy="442373"/>
              </a:xfrm>
              <a:prstGeom prst="roundRect">
                <a:avLst/>
              </a:prstGeom>
              <a:solidFill>
                <a:schemeClr val="accent2">
                  <a:lumMod val="60000"/>
                  <a:lumOff val="4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tx1">
                        <a:lumMod val="50000"/>
                      </a:schemeClr>
                    </a:solidFill>
                  </a:rPr>
                  <a:t>rebooting</a:t>
                </a:r>
              </a:p>
            </p:txBody>
          </p:sp>
          <p:sp>
            <p:nvSpPr>
              <p:cNvPr id="21" name="TextBox 71">
                <a:extLst>
                  <a:ext uri="{FF2B5EF4-FFF2-40B4-BE49-F238E27FC236}">
                    <a16:creationId xmlns:a16="http://schemas.microsoft.com/office/drawing/2014/main" id="{5B89A70B-BF80-41AD-9E95-D30E3C0BCBB6}"/>
                  </a:ext>
                </a:extLst>
              </p:cNvPr>
              <p:cNvSpPr txBox="1"/>
              <p:nvPr/>
            </p:nvSpPr>
            <p:spPr>
              <a:xfrm>
                <a:off x="2166355" y="1907331"/>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b="1" dirty="0"/>
                  <a:t>Reboot</a:t>
                </a:r>
                <a:endParaRPr lang="en-US" sz="1400" b="1" dirty="0"/>
              </a:p>
            </p:txBody>
          </p:sp>
          <p:cxnSp>
            <p:nvCxnSpPr>
              <p:cNvPr id="22" name="Straight Arrow Connector 21">
                <a:extLst>
                  <a:ext uri="{FF2B5EF4-FFF2-40B4-BE49-F238E27FC236}">
                    <a16:creationId xmlns:a16="http://schemas.microsoft.com/office/drawing/2014/main" id="{99663FCF-7845-4AB7-836E-313BBE3C0471}"/>
                  </a:ext>
                </a:extLst>
              </p:cNvPr>
              <p:cNvCxnSpPr/>
              <p:nvPr/>
            </p:nvCxnSpPr>
            <p:spPr>
              <a:xfrm flipH="1" flipV="1">
                <a:off x="2087299" y="2046752"/>
                <a:ext cx="780390" cy="5867"/>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grpSp>
      <p:grpSp>
        <p:nvGrpSpPr>
          <p:cNvPr id="23" name="Group 22">
            <a:extLst>
              <a:ext uri="{FF2B5EF4-FFF2-40B4-BE49-F238E27FC236}">
                <a16:creationId xmlns:a16="http://schemas.microsoft.com/office/drawing/2014/main" id="{E08CB083-D22D-4D16-9AAD-067E7237D1A1}"/>
              </a:ext>
            </a:extLst>
          </p:cNvPr>
          <p:cNvGrpSpPr/>
          <p:nvPr/>
        </p:nvGrpSpPr>
        <p:grpSpPr>
          <a:xfrm>
            <a:off x="4631318" y="1992242"/>
            <a:ext cx="3881274" cy="881450"/>
            <a:chOff x="4769435" y="1046277"/>
            <a:chExt cx="3881274" cy="881451"/>
          </a:xfrm>
        </p:grpSpPr>
        <p:cxnSp>
          <p:nvCxnSpPr>
            <p:cNvPr id="24" name="Elbow Connector 56">
              <a:extLst>
                <a:ext uri="{FF2B5EF4-FFF2-40B4-BE49-F238E27FC236}">
                  <a16:creationId xmlns:a16="http://schemas.microsoft.com/office/drawing/2014/main" id="{57C75264-DAD5-40B4-8585-D61EB7C7DC0D}"/>
                </a:ext>
              </a:extLst>
            </p:cNvPr>
            <p:cNvCxnSpPr>
              <a:stCxn id="44" idx="0"/>
              <a:endCxn id="12" idx="3"/>
            </p:cNvCxnSpPr>
            <p:nvPr/>
          </p:nvCxnSpPr>
          <p:spPr>
            <a:xfrm rot="16200000" flipV="1">
              <a:off x="6341088" y="-381894"/>
              <a:ext cx="737968" cy="3881274"/>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71">
              <a:extLst>
                <a:ext uri="{FF2B5EF4-FFF2-40B4-BE49-F238E27FC236}">
                  <a16:creationId xmlns:a16="http://schemas.microsoft.com/office/drawing/2014/main" id="{CD548096-7EF2-4844-B44B-1200A2357DFA}"/>
                </a:ext>
              </a:extLst>
            </p:cNvPr>
            <p:cNvSpPr txBox="1"/>
            <p:nvPr/>
          </p:nvSpPr>
          <p:spPr>
            <a:xfrm>
              <a:off x="5390603" y="1046277"/>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b="1" dirty="0"/>
                <a:t>Start</a:t>
              </a:r>
              <a:endParaRPr lang="en-US" sz="1400" b="1" dirty="0"/>
            </a:p>
          </p:txBody>
        </p:sp>
      </p:grpSp>
      <p:grpSp>
        <p:nvGrpSpPr>
          <p:cNvPr id="26" name="Group 25">
            <a:extLst>
              <a:ext uri="{FF2B5EF4-FFF2-40B4-BE49-F238E27FC236}">
                <a16:creationId xmlns:a16="http://schemas.microsoft.com/office/drawing/2014/main" id="{F97A72B8-1515-4CCA-95A4-1F1FD4541957}"/>
              </a:ext>
            </a:extLst>
          </p:cNvPr>
          <p:cNvGrpSpPr/>
          <p:nvPr/>
        </p:nvGrpSpPr>
        <p:grpSpPr>
          <a:xfrm>
            <a:off x="3744989" y="3310546"/>
            <a:ext cx="4767603" cy="1907272"/>
            <a:chOff x="2258095" y="2364581"/>
            <a:chExt cx="4767603" cy="1907272"/>
          </a:xfrm>
        </p:grpSpPr>
        <p:grpSp>
          <p:nvGrpSpPr>
            <p:cNvPr id="27" name="Group 26">
              <a:extLst>
                <a:ext uri="{FF2B5EF4-FFF2-40B4-BE49-F238E27FC236}">
                  <a16:creationId xmlns:a16="http://schemas.microsoft.com/office/drawing/2014/main" id="{B20E2294-D38D-4A70-9380-6B3E3551BB27}"/>
                </a:ext>
              </a:extLst>
            </p:cNvPr>
            <p:cNvGrpSpPr/>
            <p:nvPr/>
          </p:nvGrpSpPr>
          <p:grpSpPr>
            <a:xfrm>
              <a:off x="2258095" y="3318217"/>
              <a:ext cx="1256209" cy="953636"/>
              <a:chOff x="2893095" y="3318217"/>
              <a:chExt cx="1256209" cy="953636"/>
            </a:xfrm>
          </p:grpSpPr>
          <p:sp>
            <p:nvSpPr>
              <p:cNvPr id="35" name="Rounded Rectangle 20">
                <a:extLst>
                  <a:ext uri="{FF2B5EF4-FFF2-40B4-BE49-F238E27FC236}">
                    <a16:creationId xmlns:a16="http://schemas.microsoft.com/office/drawing/2014/main" id="{987C7318-1846-4113-B560-6C6B3821D1D7}"/>
                  </a:ext>
                </a:extLst>
              </p:cNvPr>
              <p:cNvSpPr/>
              <p:nvPr/>
            </p:nvSpPr>
            <p:spPr>
              <a:xfrm>
                <a:off x="2893095" y="3829480"/>
                <a:ext cx="1256209" cy="442373"/>
              </a:xfrm>
              <a:prstGeom prst="roundRect">
                <a:avLst/>
              </a:prstGeom>
              <a:solidFill>
                <a:srgbClr val="FF0000"/>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tx1">
                        <a:lumMod val="50000"/>
                      </a:schemeClr>
                    </a:solidFill>
                  </a:rPr>
                  <a:t>terminated</a:t>
                </a:r>
              </a:p>
            </p:txBody>
          </p:sp>
          <p:cxnSp>
            <p:nvCxnSpPr>
              <p:cNvPr id="36" name="Straight Arrow Connector 35">
                <a:extLst>
                  <a:ext uri="{FF2B5EF4-FFF2-40B4-BE49-F238E27FC236}">
                    <a16:creationId xmlns:a16="http://schemas.microsoft.com/office/drawing/2014/main" id="{3ABE0944-1F9F-4B68-9587-8A07144CD6AF}"/>
                  </a:ext>
                </a:extLst>
              </p:cNvPr>
              <p:cNvCxnSpPr/>
              <p:nvPr/>
            </p:nvCxnSpPr>
            <p:spPr>
              <a:xfrm>
                <a:off x="3523993" y="3318217"/>
                <a:ext cx="0" cy="511263"/>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B3CD34FB-1DD9-4171-9C3A-2F511981B0AA}"/>
                </a:ext>
              </a:extLst>
            </p:cNvPr>
            <p:cNvGrpSpPr/>
            <p:nvPr/>
          </p:nvGrpSpPr>
          <p:grpSpPr>
            <a:xfrm>
              <a:off x="2273006" y="2364581"/>
              <a:ext cx="1241299" cy="953636"/>
              <a:chOff x="2908006" y="2364581"/>
              <a:chExt cx="1241299" cy="953636"/>
            </a:xfrm>
          </p:grpSpPr>
          <p:sp>
            <p:nvSpPr>
              <p:cNvPr id="32" name="Rounded Rectangle 18">
                <a:extLst>
                  <a:ext uri="{FF2B5EF4-FFF2-40B4-BE49-F238E27FC236}">
                    <a16:creationId xmlns:a16="http://schemas.microsoft.com/office/drawing/2014/main" id="{A2223C45-D6A5-4AAF-A584-00C5B121D55E}"/>
                  </a:ext>
                </a:extLst>
              </p:cNvPr>
              <p:cNvSpPr/>
              <p:nvPr/>
            </p:nvSpPr>
            <p:spPr>
              <a:xfrm>
                <a:off x="2908006" y="2875844"/>
                <a:ext cx="1241299" cy="442373"/>
              </a:xfrm>
              <a:prstGeom prst="roundRect">
                <a:avLst/>
              </a:prstGeom>
              <a:solidFill>
                <a:srgbClr val="FCEB18"/>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tx1">
                        <a:lumMod val="50000"/>
                      </a:schemeClr>
                    </a:solidFill>
                  </a:rPr>
                  <a:t>shutting-down</a:t>
                </a:r>
              </a:p>
            </p:txBody>
          </p:sp>
          <p:cxnSp>
            <p:nvCxnSpPr>
              <p:cNvPr id="33" name="Straight Arrow Connector 32">
                <a:extLst>
                  <a:ext uri="{FF2B5EF4-FFF2-40B4-BE49-F238E27FC236}">
                    <a16:creationId xmlns:a16="http://schemas.microsoft.com/office/drawing/2014/main" id="{BEDB7810-022D-4516-96F9-25DFC8D56940}"/>
                  </a:ext>
                </a:extLst>
              </p:cNvPr>
              <p:cNvCxnSpPr/>
              <p:nvPr/>
            </p:nvCxnSpPr>
            <p:spPr>
              <a:xfrm>
                <a:off x="3513129" y="2364581"/>
                <a:ext cx="0" cy="511263"/>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71">
                <a:extLst>
                  <a:ext uri="{FF2B5EF4-FFF2-40B4-BE49-F238E27FC236}">
                    <a16:creationId xmlns:a16="http://schemas.microsoft.com/office/drawing/2014/main" id="{ACAEBEC2-4D54-4810-826E-1F5DD2063B2D}"/>
                  </a:ext>
                </a:extLst>
              </p:cNvPr>
              <p:cNvSpPr txBox="1"/>
              <p:nvPr/>
            </p:nvSpPr>
            <p:spPr>
              <a:xfrm>
                <a:off x="3457532" y="2549477"/>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b="1" dirty="0"/>
                  <a:t>Terminate</a:t>
                </a:r>
                <a:endParaRPr lang="en-US" sz="1400" b="1" dirty="0"/>
              </a:p>
            </p:txBody>
          </p:sp>
        </p:grpSp>
        <p:grpSp>
          <p:nvGrpSpPr>
            <p:cNvPr id="29" name="Group 28">
              <a:extLst>
                <a:ext uri="{FF2B5EF4-FFF2-40B4-BE49-F238E27FC236}">
                  <a16:creationId xmlns:a16="http://schemas.microsoft.com/office/drawing/2014/main" id="{7582F55E-FDD8-42D6-8D20-BC588FAAD7ED}"/>
                </a:ext>
              </a:extLst>
            </p:cNvPr>
            <p:cNvGrpSpPr/>
            <p:nvPr/>
          </p:nvGrpSpPr>
          <p:grpSpPr>
            <a:xfrm>
              <a:off x="3514305" y="2370102"/>
              <a:ext cx="3511393" cy="1680567"/>
              <a:chOff x="4022305" y="2370102"/>
              <a:chExt cx="3511393" cy="1680567"/>
            </a:xfrm>
          </p:grpSpPr>
          <p:cxnSp>
            <p:nvCxnSpPr>
              <p:cNvPr id="30" name="Elbow Connector 62">
                <a:extLst>
                  <a:ext uri="{FF2B5EF4-FFF2-40B4-BE49-F238E27FC236}">
                    <a16:creationId xmlns:a16="http://schemas.microsoft.com/office/drawing/2014/main" id="{264FE2E3-60E5-4DE4-BACB-632C2AC41D97}"/>
                  </a:ext>
                </a:extLst>
              </p:cNvPr>
              <p:cNvCxnSpPr>
                <a:stCxn id="44" idx="2"/>
                <a:endCxn id="35" idx="3"/>
              </p:cNvCxnSpPr>
              <p:nvPr/>
            </p:nvCxnSpPr>
            <p:spPr>
              <a:xfrm rot="5400000">
                <a:off x="4937718" y="1454687"/>
                <a:ext cx="1680567" cy="3511393"/>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71">
                <a:extLst>
                  <a:ext uri="{FF2B5EF4-FFF2-40B4-BE49-F238E27FC236}">
                    <a16:creationId xmlns:a16="http://schemas.microsoft.com/office/drawing/2014/main" id="{A86E19FB-5BD9-4CD1-A172-FD01DE4BEA24}"/>
                  </a:ext>
                </a:extLst>
              </p:cNvPr>
              <p:cNvSpPr txBox="1"/>
              <p:nvPr/>
            </p:nvSpPr>
            <p:spPr>
              <a:xfrm>
                <a:off x="5390603" y="3888828"/>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b="1" dirty="0"/>
                  <a:t>Terminate</a:t>
                </a:r>
                <a:endParaRPr lang="en-US" sz="1400" b="1" dirty="0"/>
              </a:p>
            </p:txBody>
          </p:sp>
        </p:grpSp>
      </p:grpSp>
      <p:grpSp>
        <p:nvGrpSpPr>
          <p:cNvPr id="41" name="Group 40">
            <a:extLst>
              <a:ext uri="{FF2B5EF4-FFF2-40B4-BE49-F238E27FC236}">
                <a16:creationId xmlns:a16="http://schemas.microsoft.com/office/drawing/2014/main" id="{DE54EB60-17B2-45BB-969F-18427A13A903}"/>
              </a:ext>
            </a:extLst>
          </p:cNvPr>
          <p:cNvGrpSpPr/>
          <p:nvPr/>
        </p:nvGrpSpPr>
        <p:grpSpPr>
          <a:xfrm>
            <a:off x="5001198" y="2868173"/>
            <a:ext cx="4139497" cy="447892"/>
            <a:chOff x="3514304" y="1922208"/>
            <a:chExt cx="4139497" cy="447892"/>
          </a:xfrm>
        </p:grpSpPr>
        <p:grpSp>
          <p:nvGrpSpPr>
            <p:cNvPr id="42" name="Group 41">
              <a:extLst>
                <a:ext uri="{FF2B5EF4-FFF2-40B4-BE49-F238E27FC236}">
                  <a16:creationId xmlns:a16="http://schemas.microsoft.com/office/drawing/2014/main" id="{CAD9A1FF-4EF3-4E52-87E6-6BECD6B5BCB2}"/>
                </a:ext>
              </a:extLst>
            </p:cNvPr>
            <p:cNvGrpSpPr/>
            <p:nvPr/>
          </p:nvGrpSpPr>
          <p:grpSpPr>
            <a:xfrm>
              <a:off x="3514304" y="1922208"/>
              <a:ext cx="2062293" cy="442373"/>
              <a:chOff x="4149304" y="1922208"/>
              <a:chExt cx="2062293" cy="442373"/>
            </a:xfrm>
          </p:grpSpPr>
          <p:cxnSp>
            <p:nvCxnSpPr>
              <p:cNvPr id="46" name="Straight Arrow Connector 45">
                <a:extLst>
                  <a:ext uri="{FF2B5EF4-FFF2-40B4-BE49-F238E27FC236}">
                    <a16:creationId xmlns:a16="http://schemas.microsoft.com/office/drawing/2014/main" id="{83908345-3554-4C03-BE8D-ED80975E758C}"/>
                  </a:ext>
                </a:extLst>
              </p:cNvPr>
              <p:cNvCxnSpPr/>
              <p:nvPr/>
            </p:nvCxnSpPr>
            <p:spPr>
              <a:xfrm>
                <a:off x="4149304" y="2143394"/>
                <a:ext cx="820996"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71">
                <a:extLst>
                  <a:ext uri="{FF2B5EF4-FFF2-40B4-BE49-F238E27FC236}">
                    <a16:creationId xmlns:a16="http://schemas.microsoft.com/office/drawing/2014/main" id="{9DC3040C-BF01-4902-8554-CDBB47A3DF1B}"/>
                  </a:ext>
                </a:extLst>
              </p:cNvPr>
              <p:cNvSpPr txBox="1"/>
              <p:nvPr/>
            </p:nvSpPr>
            <p:spPr>
              <a:xfrm>
                <a:off x="4237911" y="1993282"/>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b="1" dirty="0"/>
                  <a:t>Stop</a:t>
                </a:r>
                <a:endParaRPr lang="en-US" sz="1400" b="1" dirty="0"/>
              </a:p>
            </p:txBody>
          </p:sp>
          <p:sp>
            <p:nvSpPr>
              <p:cNvPr id="48" name="Rounded Rectangle 37">
                <a:extLst>
                  <a:ext uri="{FF2B5EF4-FFF2-40B4-BE49-F238E27FC236}">
                    <a16:creationId xmlns:a16="http://schemas.microsoft.com/office/drawing/2014/main" id="{03DE398B-D88C-42BB-BE02-01707F2A0B2D}"/>
                  </a:ext>
                </a:extLst>
              </p:cNvPr>
              <p:cNvSpPr/>
              <p:nvPr/>
            </p:nvSpPr>
            <p:spPr>
              <a:xfrm>
                <a:off x="4970299" y="1922208"/>
                <a:ext cx="1241298" cy="442373"/>
              </a:xfrm>
              <a:prstGeom prst="roundRect">
                <a:avLst/>
              </a:prstGeom>
              <a:solidFill>
                <a:srgbClr val="FCEB18"/>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tx1">
                        <a:lumMod val="50000"/>
                      </a:schemeClr>
                    </a:solidFill>
                  </a:rPr>
                  <a:t>stopping</a:t>
                </a:r>
              </a:p>
            </p:txBody>
          </p:sp>
        </p:grpSp>
        <p:grpSp>
          <p:nvGrpSpPr>
            <p:cNvPr id="43" name="Group 42">
              <a:extLst>
                <a:ext uri="{FF2B5EF4-FFF2-40B4-BE49-F238E27FC236}">
                  <a16:creationId xmlns:a16="http://schemas.microsoft.com/office/drawing/2014/main" id="{D6797061-7A88-404C-9E27-A83212198BBD}"/>
                </a:ext>
              </a:extLst>
            </p:cNvPr>
            <p:cNvGrpSpPr/>
            <p:nvPr/>
          </p:nvGrpSpPr>
          <p:grpSpPr>
            <a:xfrm>
              <a:off x="5576597" y="1927727"/>
              <a:ext cx="2077204" cy="442373"/>
              <a:chOff x="6211597" y="1927727"/>
              <a:chExt cx="2077204" cy="442373"/>
            </a:xfrm>
          </p:grpSpPr>
          <p:sp>
            <p:nvSpPr>
              <p:cNvPr id="44" name="Rounded Rectangle 38">
                <a:extLst>
                  <a:ext uri="{FF2B5EF4-FFF2-40B4-BE49-F238E27FC236}">
                    <a16:creationId xmlns:a16="http://schemas.microsoft.com/office/drawing/2014/main" id="{FBAEA180-8A8A-4631-9862-A5D6D1641ABF}"/>
                  </a:ext>
                </a:extLst>
              </p:cNvPr>
              <p:cNvSpPr/>
              <p:nvPr/>
            </p:nvSpPr>
            <p:spPr>
              <a:xfrm>
                <a:off x="7032592" y="1927727"/>
                <a:ext cx="1256209" cy="442373"/>
              </a:xfrm>
              <a:prstGeom prst="roundRect">
                <a:avLst/>
              </a:prstGeom>
              <a:solidFill>
                <a:srgbClr val="FF0000"/>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tx1">
                        <a:lumMod val="50000"/>
                      </a:schemeClr>
                    </a:solidFill>
                  </a:rPr>
                  <a:t>stopped</a:t>
                </a:r>
              </a:p>
            </p:txBody>
          </p:sp>
          <p:cxnSp>
            <p:nvCxnSpPr>
              <p:cNvPr id="45" name="Straight Arrow Connector 44">
                <a:extLst>
                  <a:ext uri="{FF2B5EF4-FFF2-40B4-BE49-F238E27FC236}">
                    <a16:creationId xmlns:a16="http://schemas.microsoft.com/office/drawing/2014/main" id="{32657AEF-3CD0-40BD-B1DD-86679A906900}"/>
                  </a:ext>
                </a:extLst>
              </p:cNvPr>
              <p:cNvCxnSpPr/>
              <p:nvPr/>
            </p:nvCxnSpPr>
            <p:spPr>
              <a:xfrm>
                <a:off x="6211597" y="2137874"/>
                <a:ext cx="820996"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93661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US" sz="4000" dirty="0">
                <a:solidFill>
                  <a:srgbClr val="0070C0"/>
                </a:solidFill>
                <a:latin typeface="Abadi" panose="020B0604020104020204" pitchFamily="34" charset="0"/>
              </a:rPr>
              <a:t>Reboot vs. Stop vs. Terminate</a:t>
            </a:r>
          </a:p>
        </p:txBody>
      </p:sp>
      <p:graphicFrame>
        <p:nvGraphicFramePr>
          <p:cNvPr id="8" name="Content Placeholder 3">
            <a:extLst>
              <a:ext uri="{FF2B5EF4-FFF2-40B4-BE49-F238E27FC236}">
                <a16:creationId xmlns:a16="http://schemas.microsoft.com/office/drawing/2014/main" id="{BEB6B097-7BD5-45AF-9BF1-4A70E37A9BB2}"/>
              </a:ext>
            </a:extLst>
          </p:cNvPr>
          <p:cNvGraphicFramePr>
            <a:graphicFrameLocks/>
          </p:cNvGraphicFramePr>
          <p:nvPr>
            <p:extLst>
              <p:ext uri="{D42A27DB-BD31-4B8C-83A1-F6EECF244321}">
                <p14:modId xmlns:p14="http://schemas.microsoft.com/office/powerpoint/2010/main" val="3025633867"/>
              </p:ext>
            </p:extLst>
          </p:nvPr>
        </p:nvGraphicFramePr>
        <p:xfrm>
          <a:off x="914400" y="1171575"/>
          <a:ext cx="9925048" cy="4467225"/>
        </p:xfrm>
        <a:graphic>
          <a:graphicData uri="http://schemas.openxmlformats.org/drawingml/2006/table">
            <a:tbl>
              <a:tblPr firstRow="1" bandRow="1">
                <a:tableStyleId>{5C22544A-7EE6-4342-B048-85BDC9FD1C3A}</a:tableStyleId>
              </a:tblPr>
              <a:tblGrid>
                <a:gridCol w="2028438">
                  <a:extLst>
                    <a:ext uri="{9D8B030D-6E8A-4147-A177-3AD203B41FA5}">
                      <a16:colId xmlns:a16="http://schemas.microsoft.com/office/drawing/2014/main" val="20000"/>
                    </a:ext>
                  </a:extLst>
                </a:gridCol>
                <a:gridCol w="2424696">
                  <a:extLst>
                    <a:ext uri="{9D8B030D-6E8A-4147-A177-3AD203B41FA5}">
                      <a16:colId xmlns:a16="http://schemas.microsoft.com/office/drawing/2014/main" val="20001"/>
                    </a:ext>
                  </a:extLst>
                </a:gridCol>
                <a:gridCol w="2658008">
                  <a:extLst>
                    <a:ext uri="{9D8B030D-6E8A-4147-A177-3AD203B41FA5}">
                      <a16:colId xmlns:a16="http://schemas.microsoft.com/office/drawing/2014/main" val="20002"/>
                    </a:ext>
                  </a:extLst>
                </a:gridCol>
                <a:gridCol w="2813906">
                  <a:extLst>
                    <a:ext uri="{9D8B030D-6E8A-4147-A177-3AD203B41FA5}">
                      <a16:colId xmlns:a16="http://schemas.microsoft.com/office/drawing/2014/main" val="20003"/>
                    </a:ext>
                  </a:extLst>
                </a:gridCol>
              </a:tblGrid>
              <a:tr h="596290">
                <a:tc>
                  <a:txBody>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Characteristic</a:t>
                      </a:r>
                    </a:p>
                  </a:txBody>
                  <a:tcPr anchor="ctr"/>
                </a:tc>
                <a:tc>
                  <a:txBody>
                    <a:bodyPr/>
                    <a:lstStyle/>
                    <a:p>
                      <a:pPr algn="ctr"/>
                      <a:r>
                        <a:rPr lang="en-US" sz="1400" dirty="0">
                          <a:latin typeface="Open Sans" panose="020B0606030504020204" pitchFamily="34" charset="0"/>
                          <a:ea typeface="Open Sans" panose="020B0606030504020204" pitchFamily="34" charset="0"/>
                          <a:cs typeface="Open Sans" panose="020B0606030504020204" pitchFamily="34" charset="0"/>
                        </a:rPr>
                        <a:t>Reboot</a:t>
                      </a:r>
                    </a:p>
                  </a:txBody>
                  <a:tcPr anchor="ctr"/>
                </a:tc>
                <a:tc>
                  <a:txBody>
                    <a:bodyPr/>
                    <a:lstStyle/>
                    <a:p>
                      <a:pPr algn="ctr"/>
                      <a:r>
                        <a:rPr lang="en-US" sz="1400" dirty="0">
                          <a:latin typeface="Open Sans" panose="020B0606030504020204" pitchFamily="34" charset="0"/>
                          <a:ea typeface="Open Sans" panose="020B0606030504020204" pitchFamily="34" charset="0"/>
                          <a:cs typeface="Open Sans" panose="020B0606030504020204" pitchFamily="34" charset="0"/>
                        </a:rPr>
                        <a:t>Stop/</a:t>
                      </a:r>
                      <a:r>
                        <a:rPr lang="en-US" sz="1400">
                          <a:latin typeface="Open Sans" panose="020B0606030504020204" pitchFamily="34" charset="0"/>
                          <a:ea typeface="Open Sans" panose="020B0606030504020204" pitchFamily="34" charset="0"/>
                          <a:cs typeface="Open Sans" panose="020B0606030504020204" pitchFamily="34" charset="0"/>
                        </a:rPr>
                        <a:t>Start </a:t>
                      </a:r>
                      <a:endParaRPr lang="en-US" sz="1400" dirty="0">
                        <a:latin typeface="Open Sans" panose="020B0606030504020204" pitchFamily="34" charset="0"/>
                        <a:ea typeface="Open Sans" panose="020B0606030504020204" pitchFamily="34" charset="0"/>
                        <a:cs typeface="Open Sans" panose="020B0606030504020204" pitchFamily="34" charset="0"/>
                      </a:endParaRPr>
                    </a:p>
                  </a:txBody>
                  <a:tcPr anchor="ctr"/>
                </a:tc>
                <a:tc>
                  <a:txBody>
                    <a:bodyPr/>
                    <a:lstStyle/>
                    <a:p>
                      <a:pPr algn="ctr"/>
                      <a:r>
                        <a:rPr lang="en-US" sz="1400" dirty="0">
                          <a:latin typeface="Open Sans" panose="020B0606030504020204" pitchFamily="34" charset="0"/>
                          <a:ea typeface="Open Sans" panose="020B0606030504020204" pitchFamily="34" charset="0"/>
                          <a:cs typeface="Open Sans" panose="020B0606030504020204" pitchFamily="34" charset="0"/>
                        </a:rPr>
                        <a:t>Terminate</a:t>
                      </a:r>
                    </a:p>
                  </a:txBody>
                  <a:tcPr anchor="ctr"/>
                </a:tc>
                <a:extLst>
                  <a:ext uri="{0D108BD9-81ED-4DB2-BD59-A6C34878D82A}">
                    <a16:rowId xmlns:a16="http://schemas.microsoft.com/office/drawing/2014/main" val="10000"/>
                  </a:ext>
                </a:extLst>
              </a:tr>
              <a:tr h="596290">
                <a:tc>
                  <a:txBody>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Host computer</a:t>
                      </a:r>
                    </a:p>
                  </a:txBody>
                  <a:tcPr anchor="ctr">
                    <a:solidFill>
                      <a:schemeClr val="accent1"/>
                    </a:solidFill>
                  </a:tcPr>
                </a:tc>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The instance </a:t>
                      </a:r>
                      <a:r>
                        <a:rPr lang="en-US" sz="1200" b="1" dirty="0">
                          <a:latin typeface="Open Sans" panose="020B0606030504020204" pitchFamily="34" charset="0"/>
                          <a:ea typeface="Open Sans" panose="020B0606030504020204" pitchFamily="34" charset="0"/>
                          <a:cs typeface="Open Sans" panose="020B0606030504020204" pitchFamily="34" charset="0"/>
                        </a:rPr>
                        <a:t>stays on the same host computer</a:t>
                      </a:r>
                      <a:r>
                        <a:rPr lang="en-US" sz="1200" dirty="0">
                          <a:latin typeface="Open Sans" panose="020B0606030504020204" pitchFamily="34" charset="0"/>
                          <a:ea typeface="Open Sans" panose="020B0606030504020204" pitchFamily="34" charset="0"/>
                          <a:cs typeface="Open Sans" panose="020B0606030504020204" pitchFamily="34" charset="0"/>
                        </a:rPr>
                        <a:t>.</a:t>
                      </a:r>
                    </a:p>
                  </a:txBody>
                  <a:tcPr anchor="ctr"/>
                </a:tc>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The instance runs on a </a:t>
                      </a:r>
                      <a:r>
                        <a:rPr lang="en-US" sz="1200" b="1" dirty="0">
                          <a:latin typeface="Open Sans" panose="020B0606030504020204" pitchFamily="34" charset="0"/>
                          <a:ea typeface="Open Sans" panose="020B0606030504020204" pitchFamily="34" charset="0"/>
                          <a:cs typeface="Open Sans" panose="020B0606030504020204" pitchFamily="34" charset="0"/>
                        </a:rPr>
                        <a:t>new host computer</a:t>
                      </a:r>
                      <a:r>
                        <a:rPr lang="en-US" sz="1200" dirty="0">
                          <a:latin typeface="Open Sans" panose="020B0606030504020204" pitchFamily="34" charset="0"/>
                          <a:ea typeface="Open Sans" panose="020B0606030504020204" pitchFamily="34" charset="0"/>
                          <a:cs typeface="Open Sans" panose="020B0606030504020204" pitchFamily="34" charset="0"/>
                        </a:rPr>
                        <a:t>.</a:t>
                      </a:r>
                    </a:p>
                  </a:txBody>
                  <a:tcPr anchor="ctr"/>
                </a:tc>
                <a:tc>
                  <a:txBody>
                    <a:bodyPr/>
                    <a:lstStyle/>
                    <a:p>
                      <a:pPr algn="ctr"/>
                      <a:endParaRPr lang="en-US" sz="1200" dirty="0">
                        <a:latin typeface="Open Sans" panose="020B0606030504020204" pitchFamily="34" charset="0"/>
                        <a:ea typeface="Open Sans" panose="020B0606030504020204" pitchFamily="34" charset="0"/>
                        <a:cs typeface="Open Sans" panose="020B0606030504020204" pitchFamily="34" charset="0"/>
                      </a:endParaRPr>
                    </a:p>
                  </a:txBody>
                  <a:tcPr anchor="ctr"/>
                </a:tc>
                <a:extLst>
                  <a:ext uri="{0D108BD9-81ED-4DB2-BD59-A6C34878D82A}">
                    <a16:rowId xmlns:a16="http://schemas.microsoft.com/office/drawing/2014/main" val="10001"/>
                  </a:ext>
                </a:extLst>
              </a:tr>
              <a:tr h="491953">
                <a:tc>
                  <a:txBody>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Public IP address</a:t>
                      </a:r>
                    </a:p>
                  </a:txBody>
                  <a:tcPr anchor="ctr">
                    <a:solidFill>
                      <a:schemeClr val="accent1"/>
                    </a:solidFill>
                  </a:tcPr>
                </a:tc>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No change</a:t>
                      </a:r>
                    </a:p>
                  </a:txBody>
                  <a:tcPr anchor="ctr"/>
                </a:tc>
                <a:tc>
                  <a:txBody>
                    <a:bodyPr/>
                    <a:lstStyle/>
                    <a:p>
                      <a:pPr algn="ctr"/>
                      <a:r>
                        <a:rPr lang="en-US" sz="1200" b="1" dirty="0">
                          <a:latin typeface="Open Sans" panose="020B0606030504020204" pitchFamily="34" charset="0"/>
                          <a:ea typeface="Open Sans" panose="020B0606030504020204" pitchFamily="34" charset="0"/>
                          <a:cs typeface="Open Sans" panose="020B0606030504020204" pitchFamily="34" charset="0"/>
                        </a:rPr>
                        <a:t>New</a:t>
                      </a:r>
                      <a:r>
                        <a:rPr lang="en-US" sz="1200" b="1" baseline="0" dirty="0">
                          <a:latin typeface="Open Sans" panose="020B0606030504020204" pitchFamily="34" charset="0"/>
                          <a:ea typeface="Open Sans" panose="020B0606030504020204" pitchFamily="34" charset="0"/>
                          <a:cs typeface="Open Sans" panose="020B0606030504020204" pitchFamily="34" charset="0"/>
                        </a:rPr>
                        <a:t> address assigned</a:t>
                      </a:r>
                      <a:endParaRPr lang="en-US" sz="1200" b="1" dirty="0">
                        <a:latin typeface="Open Sans" panose="020B0606030504020204" pitchFamily="34" charset="0"/>
                        <a:ea typeface="Open Sans" panose="020B0606030504020204" pitchFamily="34" charset="0"/>
                        <a:cs typeface="Open Sans" panose="020B0606030504020204" pitchFamily="34" charset="0"/>
                      </a:endParaRPr>
                    </a:p>
                  </a:txBody>
                  <a:tcPr anchor="ctr"/>
                </a:tc>
                <a:tc>
                  <a:txBody>
                    <a:bodyPr/>
                    <a:lstStyle/>
                    <a:p>
                      <a:pPr algn="ctr"/>
                      <a:endParaRPr lang="en-US" sz="1200" dirty="0">
                        <a:latin typeface="Open Sans" panose="020B0606030504020204" pitchFamily="34" charset="0"/>
                        <a:ea typeface="Open Sans" panose="020B0606030504020204" pitchFamily="34" charset="0"/>
                        <a:cs typeface="Open Sans" panose="020B0606030504020204" pitchFamily="34" charset="0"/>
                      </a:endParaRPr>
                    </a:p>
                  </a:txBody>
                  <a:tcPr anchor="ctr"/>
                </a:tc>
                <a:extLst>
                  <a:ext uri="{0D108BD9-81ED-4DB2-BD59-A6C34878D82A}">
                    <a16:rowId xmlns:a16="http://schemas.microsoft.com/office/drawing/2014/main" val="10002"/>
                  </a:ext>
                </a:extLst>
              </a:tr>
              <a:tr h="675797">
                <a:tc>
                  <a:txBody>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Elastic IP addresses (EIP)</a:t>
                      </a:r>
                    </a:p>
                  </a:txBody>
                  <a:tcPr anchor="ctr">
                    <a:solidFill>
                      <a:schemeClr val="accent1"/>
                    </a:solidFill>
                  </a:tcPr>
                </a:tc>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EIP remains associated with the instance.</a:t>
                      </a:r>
                    </a:p>
                  </a:txBody>
                  <a:tcPr anchor="ctr"/>
                </a:tc>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EIP remains associated with the instance.</a:t>
                      </a:r>
                    </a:p>
                  </a:txBody>
                  <a:tcPr anchor="ctr"/>
                </a:tc>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EIP is </a:t>
                      </a:r>
                      <a:r>
                        <a:rPr lang="en-US" sz="1200" b="1" dirty="0">
                          <a:latin typeface="Open Sans" panose="020B0606030504020204" pitchFamily="34" charset="0"/>
                          <a:ea typeface="Open Sans" panose="020B0606030504020204" pitchFamily="34" charset="0"/>
                          <a:cs typeface="Open Sans" panose="020B0606030504020204" pitchFamily="34" charset="0"/>
                        </a:rPr>
                        <a:t>disassociated</a:t>
                      </a:r>
                      <a:r>
                        <a:rPr lang="en-US" sz="1200" dirty="0">
                          <a:latin typeface="Open Sans" panose="020B0606030504020204" pitchFamily="34" charset="0"/>
                          <a:ea typeface="Open Sans" panose="020B0606030504020204" pitchFamily="34" charset="0"/>
                          <a:cs typeface="Open Sans" panose="020B0606030504020204" pitchFamily="34" charset="0"/>
                        </a:rPr>
                        <a:t> from the instance.</a:t>
                      </a:r>
                    </a:p>
                  </a:txBody>
                  <a:tcPr anchor="ctr"/>
                </a:tc>
                <a:extLst>
                  <a:ext uri="{0D108BD9-81ED-4DB2-BD59-A6C34878D82A}">
                    <a16:rowId xmlns:a16="http://schemas.microsoft.com/office/drawing/2014/main" val="10003"/>
                  </a:ext>
                </a:extLst>
              </a:tr>
              <a:tr h="675797">
                <a:tc>
                  <a:txBody>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Instance store volumes</a:t>
                      </a:r>
                    </a:p>
                  </a:txBody>
                  <a:tcPr anchor="ctr">
                    <a:solidFill>
                      <a:schemeClr val="accent1"/>
                    </a:solidFill>
                  </a:tcPr>
                </a:tc>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Preserved</a:t>
                      </a:r>
                    </a:p>
                  </a:txBody>
                  <a:tcPr anchor="ctr"/>
                </a:tc>
                <a:tc>
                  <a:txBody>
                    <a:bodyPr/>
                    <a:lstStyle/>
                    <a:p>
                      <a:pPr algn="ctr"/>
                      <a:r>
                        <a:rPr lang="en-US" sz="12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Erased</a:t>
                      </a:r>
                    </a:p>
                  </a:txBody>
                  <a:tcPr anchor="ctr"/>
                </a:tc>
                <a:tc>
                  <a:txBody>
                    <a:bodyPr/>
                    <a:lstStyle/>
                    <a:p>
                      <a:pPr algn="ctr"/>
                      <a:r>
                        <a:rPr lang="en-US" sz="12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Erased</a:t>
                      </a:r>
                    </a:p>
                  </a:txBody>
                  <a:tcPr anchor="ctr"/>
                </a:tc>
                <a:extLst>
                  <a:ext uri="{0D108BD9-81ED-4DB2-BD59-A6C34878D82A}">
                    <a16:rowId xmlns:a16="http://schemas.microsoft.com/office/drawing/2014/main" val="10004"/>
                  </a:ext>
                </a:extLst>
              </a:tr>
              <a:tr h="596290">
                <a:tc>
                  <a:txBody>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EBS volume</a:t>
                      </a:r>
                    </a:p>
                  </a:txBody>
                  <a:tcPr anchor="ctr">
                    <a:solidFill>
                      <a:schemeClr val="accent1"/>
                    </a:solidFill>
                  </a:tcPr>
                </a:tc>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Preserved</a:t>
                      </a:r>
                    </a:p>
                  </a:txBody>
                  <a:tcPr anchor="ctr"/>
                </a:tc>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Preserved</a:t>
                      </a:r>
                    </a:p>
                  </a:txBody>
                  <a:tcPr anchor="ctr"/>
                </a:tc>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Boot volume is </a:t>
                      </a:r>
                      <a:r>
                        <a:rPr lang="en-US" sz="1200" b="1" dirty="0">
                          <a:latin typeface="Open Sans" panose="020B0606030504020204" pitchFamily="34" charset="0"/>
                          <a:ea typeface="Open Sans" panose="020B0606030504020204" pitchFamily="34" charset="0"/>
                          <a:cs typeface="Open Sans" panose="020B0606030504020204" pitchFamily="34" charset="0"/>
                        </a:rPr>
                        <a:t>deleted by default</a:t>
                      </a:r>
                      <a:r>
                        <a:rPr lang="en-US" sz="1200" dirty="0">
                          <a:latin typeface="Open Sans" panose="020B0606030504020204" pitchFamily="34" charset="0"/>
                          <a:ea typeface="Open Sans" panose="020B0606030504020204" pitchFamily="34" charset="0"/>
                          <a:cs typeface="Open Sans" panose="020B0606030504020204" pitchFamily="34" charset="0"/>
                        </a:rPr>
                        <a:t>.</a:t>
                      </a:r>
                    </a:p>
                  </a:txBody>
                  <a:tcPr anchor="ctr"/>
                </a:tc>
                <a:extLst>
                  <a:ext uri="{0D108BD9-81ED-4DB2-BD59-A6C34878D82A}">
                    <a16:rowId xmlns:a16="http://schemas.microsoft.com/office/drawing/2014/main" val="10005"/>
                  </a:ext>
                </a:extLst>
              </a:tr>
              <a:tr h="834808">
                <a:tc>
                  <a:txBody>
                    <a:bodyP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Billing</a:t>
                      </a:r>
                    </a:p>
                  </a:txBody>
                  <a:tcPr anchor="ctr">
                    <a:solidFill>
                      <a:schemeClr val="accent1"/>
                    </a:solidFill>
                  </a:tcPr>
                </a:tc>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Instance billing hour doesn’t change.</a:t>
                      </a:r>
                    </a:p>
                  </a:txBody>
                  <a:tcPr anchor="ctr"/>
                </a:tc>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You </a:t>
                      </a:r>
                      <a:r>
                        <a:rPr lang="en-US" sz="1200" b="1" dirty="0">
                          <a:latin typeface="Open Sans" panose="020B0606030504020204" pitchFamily="34" charset="0"/>
                          <a:ea typeface="Open Sans" panose="020B0606030504020204" pitchFamily="34" charset="0"/>
                          <a:cs typeface="Open Sans" panose="020B0606030504020204" pitchFamily="34" charset="0"/>
                        </a:rPr>
                        <a:t>stop incurring charges </a:t>
                      </a:r>
                      <a:r>
                        <a:rPr lang="en-US" sz="1200" dirty="0">
                          <a:latin typeface="Open Sans" panose="020B0606030504020204" pitchFamily="34" charset="0"/>
                          <a:ea typeface="Open Sans" panose="020B0606030504020204" pitchFamily="34" charset="0"/>
                          <a:cs typeface="Open Sans" panose="020B0606030504020204" pitchFamily="34" charset="0"/>
                        </a:rPr>
                        <a:t>as soon as state is changed</a:t>
                      </a:r>
                      <a:r>
                        <a:rPr lang="en-US" sz="1200" baseline="0" dirty="0">
                          <a:latin typeface="Open Sans" panose="020B0606030504020204" pitchFamily="34" charset="0"/>
                          <a:ea typeface="Open Sans" panose="020B0606030504020204" pitchFamily="34" charset="0"/>
                          <a:cs typeface="Open Sans" panose="020B0606030504020204" pitchFamily="34" charset="0"/>
                        </a:rPr>
                        <a:t> to </a:t>
                      </a:r>
                      <a:r>
                        <a:rPr lang="en-US" sz="1200" i="1" baseline="0" dirty="0">
                          <a:latin typeface="Open Sans" panose="020B0606030504020204" pitchFamily="34" charset="0"/>
                          <a:ea typeface="Open Sans" panose="020B0606030504020204" pitchFamily="34" charset="0"/>
                          <a:cs typeface="Open Sans" panose="020B0606030504020204" pitchFamily="34" charset="0"/>
                        </a:rPr>
                        <a:t>stopping</a:t>
                      </a:r>
                      <a:r>
                        <a:rPr lang="en-US" sz="1200" baseline="0" dirty="0">
                          <a:latin typeface="Open Sans" panose="020B0606030504020204" pitchFamily="34" charset="0"/>
                          <a:ea typeface="Open Sans" panose="020B0606030504020204" pitchFamily="34" charset="0"/>
                          <a:cs typeface="Open Sans" panose="020B0606030504020204" pitchFamily="34" charset="0"/>
                        </a:rPr>
                        <a:t>. </a:t>
                      </a:r>
                      <a:endParaRPr lang="en-US" sz="1200" dirty="0">
                        <a:latin typeface="Open Sans" panose="020B0606030504020204" pitchFamily="34" charset="0"/>
                        <a:ea typeface="Open Sans" panose="020B0606030504020204" pitchFamily="34" charset="0"/>
                        <a:cs typeface="Open Sans" panose="020B0606030504020204" pitchFamily="34" charset="0"/>
                      </a:endParaRPr>
                    </a:p>
                  </a:txBody>
                  <a:tcPr anchor="ctr"/>
                </a:tc>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You</a:t>
                      </a:r>
                      <a:r>
                        <a:rPr lang="en-US" sz="1200" baseline="0" dirty="0">
                          <a:latin typeface="Open Sans" panose="020B0606030504020204" pitchFamily="34" charset="0"/>
                          <a:ea typeface="Open Sans" panose="020B0606030504020204" pitchFamily="34" charset="0"/>
                          <a:cs typeface="Open Sans" panose="020B0606030504020204" pitchFamily="34" charset="0"/>
                        </a:rPr>
                        <a:t> </a:t>
                      </a:r>
                      <a:r>
                        <a:rPr lang="en-US" sz="1200" b="1" baseline="0" dirty="0">
                          <a:latin typeface="Open Sans" panose="020B0606030504020204" pitchFamily="34" charset="0"/>
                          <a:ea typeface="Open Sans" panose="020B0606030504020204" pitchFamily="34" charset="0"/>
                          <a:cs typeface="Open Sans" panose="020B0606030504020204" pitchFamily="34" charset="0"/>
                        </a:rPr>
                        <a:t>stop incurring charges</a:t>
                      </a:r>
                      <a:r>
                        <a:rPr lang="en-US" sz="1200" baseline="0" dirty="0">
                          <a:latin typeface="Open Sans" panose="020B0606030504020204" pitchFamily="34" charset="0"/>
                          <a:ea typeface="Open Sans" panose="020B0606030504020204" pitchFamily="34" charset="0"/>
                          <a:cs typeface="Open Sans" panose="020B0606030504020204" pitchFamily="34" charset="0"/>
                        </a:rPr>
                        <a:t> as soon as state is changed to </a:t>
                      </a:r>
                      <a:r>
                        <a:rPr lang="en-US" sz="1200" i="1" baseline="0" dirty="0">
                          <a:latin typeface="Open Sans" panose="020B0606030504020204" pitchFamily="34" charset="0"/>
                          <a:ea typeface="Open Sans" panose="020B0606030504020204" pitchFamily="34" charset="0"/>
                          <a:cs typeface="Open Sans" panose="020B0606030504020204" pitchFamily="34" charset="0"/>
                        </a:rPr>
                        <a:t>shutting-down</a:t>
                      </a:r>
                      <a:r>
                        <a:rPr lang="en-US" sz="1200" baseline="0" dirty="0">
                          <a:latin typeface="Open Sans" panose="020B0606030504020204" pitchFamily="34" charset="0"/>
                          <a:ea typeface="Open Sans" panose="020B0606030504020204" pitchFamily="34" charset="0"/>
                          <a:cs typeface="Open Sans" panose="020B0606030504020204" pitchFamily="34" charset="0"/>
                        </a:rPr>
                        <a:t>.</a:t>
                      </a:r>
                      <a:endParaRPr lang="en-US" sz="1200" dirty="0">
                        <a:latin typeface="Open Sans" panose="020B0606030504020204" pitchFamily="34" charset="0"/>
                        <a:ea typeface="Open Sans" panose="020B0606030504020204" pitchFamily="34" charset="0"/>
                        <a:cs typeface="Open Sans" panose="020B0606030504020204" pitchFamily="34" charset="0"/>
                      </a:endParaRP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669968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Instance metadata &amp; user data</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5" y="1171576"/>
            <a:ext cx="10256308" cy="4780491"/>
          </a:xfrm>
        </p:spPr>
        <p:txBody>
          <a:bodyPr>
            <a:normAutofit/>
          </a:bodyPr>
          <a:lstStyle/>
          <a:p>
            <a:pPr>
              <a:lnSpc>
                <a:spcPct val="150000"/>
              </a:lnSpc>
            </a:pPr>
            <a:r>
              <a:rPr lang="en-IN" sz="2000" b="1" dirty="0">
                <a:latin typeface="Open Sans" panose="020B0606030504020204" pitchFamily="34" charset="0"/>
                <a:ea typeface="Open Sans" panose="020B0606030504020204" pitchFamily="34" charset="0"/>
                <a:cs typeface="Open Sans" panose="020B0606030504020204" pitchFamily="34" charset="0"/>
              </a:rPr>
              <a:t>Metadata</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Data about the EC2 instance can be used for automation</a:t>
            </a:r>
            <a:endParaRPr lang="en-IN" sz="1600" dirty="0">
              <a:latin typeface="Open Sans" panose="020B0606030504020204" pitchFamily="34" charset="0"/>
              <a:ea typeface="Open Sans" panose="020B0606030504020204" pitchFamily="34" charset="0"/>
              <a:cs typeface="Open Sans" panose="020B0606030504020204" pitchFamily="34" charset="0"/>
            </a:endParaRPr>
          </a:p>
          <a:p>
            <a:pPr lvl="1">
              <a:lnSpc>
                <a:spcPct val="150000"/>
              </a:lnSpc>
            </a:pPr>
            <a:r>
              <a:rPr lang="en-IN" sz="1600" dirty="0">
                <a:latin typeface="Open Sans" panose="020B0606030504020204" pitchFamily="34" charset="0"/>
                <a:ea typeface="Open Sans" panose="020B0606030504020204" pitchFamily="34" charset="0"/>
                <a:cs typeface="Open Sans" panose="020B0606030504020204" pitchFamily="34" charset="0"/>
              </a:rPr>
              <a:t>Access it via URL (from the instance) - </a:t>
            </a:r>
            <a:r>
              <a:rPr lang="en-US" sz="1600" dirty="0">
                <a:latin typeface="Lucida Console" panose="020B0609040504020204" pitchFamily="49" charset="0"/>
                <a:cs typeface="Courier New" panose="02070309020205020404" pitchFamily="49" charset="0"/>
              </a:rPr>
              <a:t>http://169.254.169.254/latest/meta-data/</a:t>
            </a:r>
            <a:endParaRPr lang="en-IN" sz="1600"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IN" sz="2000" b="1" dirty="0">
                <a:latin typeface="Open Sans" panose="020B0606030504020204" pitchFamily="34" charset="0"/>
                <a:ea typeface="Open Sans" panose="020B0606030504020204" pitchFamily="34" charset="0"/>
                <a:cs typeface="Open Sans" panose="020B0606030504020204" pitchFamily="34" charset="0"/>
              </a:rPr>
              <a:t>User data</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Runs scripts as root after the instance starts</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Can be passed to the instance at launch</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Can be used to perform common automated configuration tasks</a:t>
            </a:r>
          </a:p>
          <a:p>
            <a:pPr lvl="1">
              <a:lnSpc>
                <a:spcPct val="150000"/>
              </a:lnSpc>
            </a:pPr>
            <a:r>
              <a:rPr lang="en-IN" sz="1600" dirty="0">
                <a:latin typeface="Open Sans" panose="020B0606030504020204" pitchFamily="34" charset="0"/>
                <a:ea typeface="Open Sans" panose="020B0606030504020204" pitchFamily="34" charset="0"/>
                <a:cs typeface="Open Sans" panose="020B0606030504020204" pitchFamily="34" charset="0"/>
              </a:rPr>
              <a:t>Access it via URL (from the instance) - </a:t>
            </a:r>
            <a:r>
              <a:rPr lang="en-US" sz="1600" dirty="0">
                <a:latin typeface="Lucida Console" panose="020B0609040504020204" pitchFamily="49" charset="0"/>
                <a:cs typeface="Courier New" panose="02070309020205020404" pitchFamily="49" charset="0"/>
              </a:rPr>
              <a:t>http://169.254.169.254/latest/user-data/</a:t>
            </a:r>
            <a:endParaRPr lang="en-IN" sz="1600" dirty="0">
              <a:latin typeface="Open Sans" panose="020B0606030504020204" pitchFamily="34" charset="0"/>
              <a:ea typeface="Open Sans" panose="020B0606030504020204" pitchFamily="34" charset="0"/>
              <a:cs typeface="Open Sans" panose="020B0606030504020204" pitchFamily="34" charset="0"/>
            </a:endParaRPr>
          </a:p>
          <a:p>
            <a:pPr lvl="1">
              <a:lnSpc>
                <a:spcPct val="150000"/>
              </a:lnSpc>
            </a:pPr>
            <a:endParaRPr lang="en-US" sz="1600" dirty="0">
              <a:latin typeface="Open Sans" panose="020B0606030504020204" pitchFamily="34" charset="0"/>
              <a:ea typeface="Open Sans" panose="020B0606030504020204" pitchFamily="34" charset="0"/>
              <a:cs typeface="Open Sans" panose="020B0606030504020204" pitchFamily="34" charset="0"/>
            </a:endParaRPr>
          </a:p>
          <a:p>
            <a:pPr lvl="1">
              <a:lnSpc>
                <a:spcPct val="150000"/>
              </a:lnSpc>
            </a:pP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66919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EC2 Purchase Options</a:t>
            </a:r>
            <a:endParaRPr lang="en-US" sz="4000" dirty="0">
              <a:solidFill>
                <a:srgbClr val="0070C0"/>
              </a:solidFill>
              <a:latin typeface="Abadi" panose="020B0604020104020204" pitchFamily="34" charset="0"/>
            </a:endParaRPr>
          </a:p>
        </p:txBody>
      </p:sp>
      <p:graphicFrame>
        <p:nvGraphicFramePr>
          <p:cNvPr id="8" name="Content Placeholder 3">
            <a:extLst>
              <a:ext uri="{FF2B5EF4-FFF2-40B4-BE49-F238E27FC236}">
                <a16:creationId xmlns:a16="http://schemas.microsoft.com/office/drawing/2014/main" id="{EF933C3F-873A-4FE7-A4C8-E529A945141A}"/>
              </a:ext>
            </a:extLst>
          </p:cNvPr>
          <p:cNvGraphicFramePr>
            <a:graphicFrameLocks noGrp="1"/>
          </p:cNvGraphicFramePr>
          <p:nvPr>
            <p:ph idx="1"/>
            <p:extLst>
              <p:ext uri="{D42A27DB-BD31-4B8C-83A1-F6EECF244321}">
                <p14:modId xmlns:p14="http://schemas.microsoft.com/office/powerpoint/2010/main" val="1099398807"/>
              </p:ext>
            </p:extLst>
          </p:nvPr>
        </p:nvGraphicFramePr>
        <p:xfrm>
          <a:off x="904876" y="1166357"/>
          <a:ext cx="10304592" cy="5074075"/>
        </p:xfrm>
        <a:graphic>
          <a:graphicData uri="http://schemas.openxmlformats.org/drawingml/2006/table">
            <a:tbl>
              <a:tblPr firstRow="1" bandRow="1">
                <a:tableStyleId>{1FECB4D8-DB02-4DC6-A0A2-4F2EBAE1DC90}</a:tableStyleId>
              </a:tblPr>
              <a:tblGrid>
                <a:gridCol w="3250738">
                  <a:extLst>
                    <a:ext uri="{9D8B030D-6E8A-4147-A177-3AD203B41FA5}">
                      <a16:colId xmlns:a16="http://schemas.microsoft.com/office/drawing/2014/main" val="20000"/>
                    </a:ext>
                  </a:extLst>
                </a:gridCol>
                <a:gridCol w="3675953">
                  <a:extLst>
                    <a:ext uri="{9D8B030D-6E8A-4147-A177-3AD203B41FA5}">
                      <a16:colId xmlns:a16="http://schemas.microsoft.com/office/drawing/2014/main" val="20001"/>
                    </a:ext>
                  </a:extLst>
                </a:gridCol>
                <a:gridCol w="3377901">
                  <a:extLst>
                    <a:ext uri="{9D8B030D-6E8A-4147-A177-3AD203B41FA5}">
                      <a16:colId xmlns:a16="http://schemas.microsoft.com/office/drawing/2014/main" val="20003"/>
                    </a:ext>
                  </a:extLst>
                </a:gridCol>
              </a:tblGrid>
              <a:tr h="502075">
                <a:tc>
                  <a:txBody>
                    <a:bodyPr/>
                    <a:lstStyle/>
                    <a:p>
                      <a:pPr algn="ctr"/>
                      <a:r>
                        <a:rPr lang="en-US" sz="1400" b="0" dirty="0">
                          <a:latin typeface="Andale Sans for VST" panose="020B0502000000000001" pitchFamily="34" charset="0"/>
                        </a:rPr>
                        <a:t>On-Demand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400" b="0" dirty="0">
                          <a:latin typeface="Andale Sans for VST" panose="020B0502000000000001" pitchFamily="34" charset="0"/>
                        </a:rPr>
                        <a:t>Reserved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400" b="0" dirty="0">
                          <a:latin typeface="Andale Sans for VST" panose="020B0502000000000001" pitchFamily="34" charset="0"/>
                        </a:rPr>
                        <a:t>Spot Instances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0000"/>
                  </a:ext>
                </a:extLst>
              </a:tr>
              <a:tr h="4431743">
                <a:tc>
                  <a:txBody>
                    <a:bodyPr/>
                    <a:lstStyle/>
                    <a:p>
                      <a:pPr marL="171450" indent="-171450">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No commitment</a:t>
                      </a:r>
                    </a:p>
                    <a:p>
                      <a:pPr marL="171450" indent="-171450">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Pay by the hour</a:t>
                      </a:r>
                    </a:p>
                    <a:p>
                      <a:pPr marL="171450" indent="-171450">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Any partial hour converted to full</a:t>
                      </a:r>
                    </a:p>
                    <a:p>
                      <a:pPr marL="171450" indent="-171450">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A new billing cycle starts whenever</a:t>
                      </a:r>
                      <a:r>
                        <a:rPr lang="en-US" sz="1400" baseline="0" dirty="0">
                          <a:latin typeface="Open Sans" panose="020B0606030504020204" pitchFamily="34" charset="0"/>
                          <a:ea typeface="Open Sans" panose="020B0606030504020204" pitchFamily="34" charset="0"/>
                          <a:cs typeface="Open Sans" panose="020B0606030504020204" pitchFamily="34" charset="0"/>
                        </a:rPr>
                        <a:t> an instance changes to “</a:t>
                      </a:r>
                      <a:r>
                        <a:rPr lang="en-US" sz="1400" baseline="0" dirty="0">
                          <a:solidFill>
                            <a:srgbClr val="FF0000"/>
                          </a:solidFill>
                          <a:latin typeface="Open Sans" panose="020B0606030504020204" pitchFamily="34" charset="0"/>
                          <a:ea typeface="Open Sans" panose="020B0606030504020204" pitchFamily="34" charset="0"/>
                          <a:cs typeface="Open Sans" panose="020B0606030504020204" pitchFamily="34" charset="0"/>
                        </a:rPr>
                        <a:t>Running</a:t>
                      </a:r>
                      <a:r>
                        <a:rPr lang="en-US" sz="1400" baseline="0" dirty="0">
                          <a:latin typeface="Open Sans" panose="020B0606030504020204" pitchFamily="34" charset="0"/>
                          <a:ea typeface="Open Sans" panose="020B0606030504020204" pitchFamily="34" charset="0"/>
                          <a:cs typeface="Open Sans" panose="020B0606030504020204" pitchFamily="34" charset="0"/>
                        </a:rPr>
                        <a:t>” state</a:t>
                      </a:r>
                    </a:p>
                    <a:p>
                      <a:pPr marL="171450" indent="-171450">
                        <a:buFont typeface="Arial" panose="020B0604020202020204" pitchFamily="34" charset="0"/>
                        <a:buChar char="•"/>
                      </a:pPr>
                      <a:endParaRPr lang="en-US" sz="1400" baseline="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400" baseline="0" dirty="0">
                          <a:latin typeface="Open Sans" panose="020B0606030504020204" pitchFamily="34" charset="0"/>
                          <a:ea typeface="Open Sans" panose="020B0606030504020204" pitchFamily="34" charset="0"/>
                          <a:cs typeface="Open Sans" panose="020B0606030504020204" pitchFamily="34" charset="0"/>
                        </a:rPr>
                        <a:t>A billing cycle ends when instance changes to “</a:t>
                      </a:r>
                      <a:r>
                        <a:rPr lang="en-US" sz="1400" baseline="0" dirty="0">
                          <a:solidFill>
                            <a:srgbClr val="FF0000"/>
                          </a:solidFill>
                          <a:latin typeface="Open Sans" panose="020B0606030504020204" pitchFamily="34" charset="0"/>
                          <a:ea typeface="Open Sans" panose="020B0606030504020204" pitchFamily="34" charset="0"/>
                          <a:cs typeface="Open Sans" panose="020B0606030504020204" pitchFamily="34" charset="0"/>
                        </a:rPr>
                        <a:t>Stopping</a:t>
                      </a:r>
                      <a:r>
                        <a:rPr lang="en-US" sz="1400" baseline="0" dirty="0">
                          <a:latin typeface="Open Sans" panose="020B0606030504020204" pitchFamily="34" charset="0"/>
                          <a:ea typeface="Open Sans" panose="020B0606030504020204" pitchFamily="34" charset="0"/>
                          <a:cs typeface="Open Sans" panose="020B0606030504020204" pitchFamily="34" charset="0"/>
                        </a:rPr>
                        <a:t>” state</a:t>
                      </a:r>
                    </a:p>
                    <a:p>
                      <a:pPr marL="171450" indent="-171450">
                        <a:buFont typeface="Arial" panose="020B0604020202020204" pitchFamily="34" charset="0"/>
                        <a:buChar char="•"/>
                      </a:pPr>
                      <a:endParaRPr lang="en-US" sz="1400" baseline="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400" baseline="0" dirty="0">
                          <a:latin typeface="Open Sans" panose="020B0606030504020204" pitchFamily="34" charset="0"/>
                          <a:ea typeface="Open Sans" panose="020B0606030504020204" pitchFamily="34" charset="0"/>
                          <a:cs typeface="Open Sans" panose="020B0606030504020204" pitchFamily="34" charset="0"/>
                        </a:rPr>
                        <a:t>Billing cycles don’t start at 9am, 10 am etc.</a:t>
                      </a:r>
                    </a:p>
                    <a:p>
                      <a:pPr marL="171450" indent="-171450">
                        <a:buFont typeface="Arial" panose="020B0604020202020204" pitchFamily="34" charset="0"/>
                        <a:buChar char="•"/>
                      </a:pPr>
                      <a:endParaRPr lang="en-US" sz="1400" baseline="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400" baseline="0" dirty="0">
                          <a:latin typeface="Open Sans" panose="020B0606030504020204" pitchFamily="34" charset="0"/>
                          <a:ea typeface="Open Sans" panose="020B0606030504020204" pitchFamily="34" charset="0"/>
                          <a:cs typeface="Open Sans" panose="020B0606030504020204" pitchFamily="34" charset="0"/>
                        </a:rPr>
                        <a:t>Pay per second (supported for few Operating Systems)</a:t>
                      </a:r>
                      <a:endParaRPr lang="en-US" sz="14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Two terms available</a:t>
                      </a:r>
                      <a:r>
                        <a:rPr lang="en-US" sz="1400" baseline="0" dirty="0">
                          <a:latin typeface="Open Sans" panose="020B0606030504020204" pitchFamily="34" charset="0"/>
                          <a:ea typeface="Open Sans" panose="020B0606030504020204" pitchFamily="34" charset="0"/>
                          <a:cs typeface="Open Sans" panose="020B0606030504020204" pitchFamily="34" charset="0"/>
                        </a:rPr>
                        <a:t> – 1 year or 3 years</a:t>
                      </a:r>
                    </a:p>
                    <a:p>
                      <a:pPr marL="171450" indent="-171450">
                        <a:buFont typeface="Arial" panose="020B0604020202020204" pitchFamily="34" charset="0"/>
                        <a:buChar char="•"/>
                      </a:pPr>
                      <a:endParaRPr lang="en-US" sz="1400" baseline="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400" baseline="0" dirty="0">
                          <a:latin typeface="Open Sans" panose="020B0606030504020204" pitchFamily="34" charset="0"/>
                          <a:ea typeface="Open Sans" panose="020B0606030504020204" pitchFamily="34" charset="0"/>
                          <a:cs typeface="Open Sans" panose="020B0606030504020204" pitchFamily="34" charset="0"/>
                        </a:rPr>
                        <a:t>3 Payment options:</a:t>
                      </a:r>
                    </a:p>
                    <a:p>
                      <a:pPr marL="171450" indent="-171450">
                        <a:buFontTx/>
                        <a:buChar char="-"/>
                      </a:pPr>
                      <a:r>
                        <a:rPr lang="en-US" sz="1400" baseline="0" dirty="0">
                          <a:latin typeface="Open Sans" panose="020B0606030504020204" pitchFamily="34" charset="0"/>
                          <a:ea typeface="Open Sans" panose="020B0606030504020204" pitchFamily="34" charset="0"/>
                          <a:cs typeface="Open Sans" panose="020B0606030504020204" pitchFamily="34" charset="0"/>
                        </a:rPr>
                        <a:t>Full Upfront</a:t>
                      </a:r>
                    </a:p>
                    <a:p>
                      <a:pPr marL="171450" indent="-171450">
                        <a:buFontTx/>
                        <a:buChar char="-"/>
                      </a:pPr>
                      <a:r>
                        <a:rPr lang="en-US" sz="1400" baseline="0" dirty="0">
                          <a:latin typeface="Open Sans" panose="020B0606030504020204" pitchFamily="34" charset="0"/>
                          <a:ea typeface="Open Sans" panose="020B0606030504020204" pitchFamily="34" charset="0"/>
                          <a:cs typeface="Open Sans" panose="020B0606030504020204" pitchFamily="34" charset="0"/>
                        </a:rPr>
                        <a:t>Partial Upfront</a:t>
                      </a:r>
                    </a:p>
                    <a:p>
                      <a:pPr marL="171450" indent="-171450">
                        <a:buFontTx/>
                        <a:buChar char="-"/>
                      </a:pPr>
                      <a:r>
                        <a:rPr lang="en-US" sz="1400" baseline="0" dirty="0">
                          <a:latin typeface="Open Sans" panose="020B0606030504020204" pitchFamily="34" charset="0"/>
                          <a:ea typeface="Open Sans" panose="020B0606030504020204" pitchFamily="34" charset="0"/>
                          <a:cs typeface="Open Sans" panose="020B0606030504020204" pitchFamily="34" charset="0"/>
                        </a:rPr>
                        <a:t>No Upfront (not for 3 years term)</a:t>
                      </a:r>
                    </a:p>
                    <a:p>
                      <a:pPr marL="171450" indent="-171450">
                        <a:buFontTx/>
                        <a:buChar char="-"/>
                      </a:pPr>
                      <a:endParaRPr lang="en-US" sz="1400" baseline="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Lot of saving in comparison</a:t>
                      </a:r>
                      <a:r>
                        <a:rPr lang="en-US" sz="1400" baseline="0" dirty="0">
                          <a:latin typeface="Open Sans" panose="020B0606030504020204" pitchFamily="34" charset="0"/>
                          <a:ea typeface="Open Sans" panose="020B0606030504020204" pitchFamily="34" charset="0"/>
                          <a:cs typeface="Open Sans" panose="020B0606030504020204" pitchFamily="34" charset="0"/>
                        </a:rPr>
                        <a:t> to On-Demand</a:t>
                      </a:r>
                    </a:p>
                    <a:p>
                      <a:pPr marL="171450" indent="-171450">
                        <a:buFont typeface="Arial" panose="020B0604020202020204" pitchFamily="34" charset="0"/>
                        <a:buChar char="•"/>
                      </a:pPr>
                      <a:endParaRPr lang="en-US" sz="1400" baseline="0" dirty="0">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a:latin typeface="Open Sans" panose="020B0606030504020204" pitchFamily="34" charset="0"/>
                          <a:ea typeface="Open Sans" panose="020B0606030504020204" pitchFamily="34" charset="0"/>
                          <a:cs typeface="Open Sans" panose="020B0606030504020204" pitchFamily="34" charset="0"/>
                        </a:rPr>
                        <a:t>Gives you </a:t>
                      </a:r>
                      <a:r>
                        <a:rPr lang="en-US" sz="1400" u="sng" baseline="0" dirty="0">
                          <a:latin typeface="Open Sans" panose="020B0606030504020204" pitchFamily="34" charset="0"/>
                          <a:ea typeface="Open Sans" panose="020B0606030504020204" pitchFamily="34" charset="0"/>
                          <a:cs typeface="Open Sans" panose="020B0606030504020204" pitchFamily="34" charset="0"/>
                        </a:rPr>
                        <a:t>Capacity Guarantee</a:t>
                      </a:r>
                      <a:r>
                        <a:rPr lang="en-US" sz="1400" baseline="0" dirty="0">
                          <a:latin typeface="Open Sans" panose="020B0606030504020204" pitchFamily="34" charset="0"/>
                          <a:ea typeface="Open Sans" panose="020B0606030504020204" pitchFamily="34" charset="0"/>
                          <a:cs typeface="Open Sans" panose="020B0606030504020204" pitchFamily="34" charset="0"/>
                        </a:rPr>
                        <a:t> as well</a:t>
                      </a: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endParaRPr lang="en-US" sz="1400" baseline="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400" baseline="0" dirty="0">
                          <a:latin typeface="Open Sans" panose="020B0606030504020204" pitchFamily="34" charset="0"/>
                          <a:ea typeface="Open Sans" panose="020B0606030504020204" pitchFamily="34" charset="0"/>
                          <a:cs typeface="Open Sans" panose="020B0606030504020204" pitchFamily="34" charset="0"/>
                        </a:rPr>
                        <a:t>You commit the usage for chosen term</a:t>
                      </a:r>
                    </a:p>
                    <a:p>
                      <a:pPr marL="171450" indent="-171450">
                        <a:buFont typeface="Arial" panose="020B0604020202020204" pitchFamily="34" charset="0"/>
                        <a:buChar char="•"/>
                      </a:pPr>
                      <a:endParaRPr lang="en-US" sz="1400" baseline="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400" baseline="0" dirty="0">
                          <a:latin typeface="Open Sans" panose="020B0606030504020204" pitchFamily="34" charset="0"/>
                          <a:ea typeface="Open Sans" panose="020B0606030504020204" pitchFamily="34" charset="0"/>
                          <a:cs typeface="Open Sans" panose="020B0606030504020204" pitchFamily="34" charset="0"/>
                        </a:rPr>
                        <a:t>You can re-sell on AWS if you choose not to use</a:t>
                      </a:r>
                    </a:p>
                    <a:p>
                      <a:pPr marL="171450" indent="-171450">
                        <a:buFont typeface="Arial" panose="020B0604020202020204" pitchFamily="34" charset="0"/>
                        <a:buChar char="•"/>
                      </a:pPr>
                      <a:endParaRPr lang="en-US" sz="1400" baseline="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400" baseline="0" dirty="0">
                          <a:latin typeface="Open Sans" panose="020B0606030504020204" pitchFamily="34" charset="0"/>
                          <a:ea typeface="Open Sans" panose="020B0606030504020204" pitchFamily="34" charset="0"/>
                          <a:cs typeface="Open Sans" panose="020B0606030504020204" pitchFamily="34" charset="0"/>
                        </a:rPr>
                        <a:t>Considered for full term (or production usage)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Unused capacity at</a:t>
                      </a:r>
                      <a:r>
                        <a:rPr lang="en-US" sz="1400" baseline="0" dirty="0">
                          <a:latin typeface="Open Sans" panose="020B0606030504020204" pitchFamily="34" charset="0"/>
                          <a:ea typeface="Open Sans" panose="020B0606030504020204" pitchFamily="34" charset="0"/>
                          <a:cs typeface="Open Sans" panose="020B0606030504020204" pitchFamily="34" charset="0"/>
                        </a:rPr>
                        <a:t> AWS is given in market for bidding </a:t>
                      </a:r>
                    </a:p>
                    <a:p>
                      <a:pPr marL="171450" indent="-171450">
                        <a:buFont typeface="Arial" panose="020B0604020202020204" pitchFamily="34" charset="0"/>
                        <a:buChar char="•"/>
                      </a:pPr>
                      <a:endParaRPr lang="en-US" sz="1400" baseline="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400" baseline="0" dirty="0">
                          <a:latin typeface="Open Sans" panose="020B0606030504020204" pitchFamily="34" charset="0"/>
                          <a:ea typeface="Open Sans" panose="020B0606030504020204" pitchFamily="34" charset="0"/>
                          <a:cs typeface="Open Sans" panose="020B0606030504020204" pitchFamily="34" charset="0"/>
                        </a:rPr>
                        <a:t>Look at pricing history and decide the maximum price</a:t>
                      </a:r>
                    </a:p>
                    <a:p>
                      <a:pPr marL="171450" indent="-171450">
                        <a:buFont typeface="Arial" panose="020B0604020202020204" pitchFamily="34" charset="0"/>
                        <a:buChar char="•"/>
                      </a:pPr>
                      <a:endParaRPr lang="en-US" sz="1400" baseline="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400" baseline="0" dirty="0">
                          <a:latin typeface="Open Sans" panose="020B0606030504020204" pitchFamily="34" charset="0"/>
                          <a:ea typeface="Open Sans" panose="020B0606030504020204" pitchFamily="34" charset="0"/>
                          <a:cs typeface="Open Sans" panose="020B0606030504020204" pitchFamily="34" charset="0"/>
                        </a:rPr>
                        <a:t>Instances are terminated with 2 minutes notice when market price goes above bid price</a:t>
                      </a:r>
                    </a:p>
                    <a:p>
                      <a:pPr marL="171450" indent="-171450">
                        <a:buFont typeface="Arial" panose="020B0604020202020204" pitchFamily="34" charset="0"/>
                        <a:buChar char="•"/>
                      </a:pPr>
                      <a:endParaRPr lang="en-US" sz="1400" baseline="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400" baseline="0" dirty="0">
                          <a:latin typeface="Open Sans" panose="020B0606030504020204" pitchFamily="34" charset="0"/>
                          <a:ea typeface="Open Sans" panose="020B0606030504020204" pitchFamily="34" charset="0"/>
                          <a:cs typeface="Open Sans" panose="020B0606030504020204" pitchFamily="34" charset="0"/>
                        </a:rPr>
                        <a:t>If terminated by AWS, last partial hour is free</a:t>
                      </a:r>
                    </a:p>
                    <a:p>
                      <a:pPr marL="171450" indent="-171450">
                        <a:buFont typeface="Arial" panose="020B0604020202020204" pitchFamily="34" charset="0"/>
                        <a:buChar char="•"/>
                      </a:pPr>
                      <a:endParaRPr lang="en-US" sz="1400" baseline="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400" baseline="0" dirty="0">
                          <a:latin typeface="Open Sans" panose="020B0606030504020204" pitchFamily="34" charset="0"/>
                          <a:ea typeface="Open Sans" panose="020B0606030504020204" pitchFamily="34" charset="0"/>
                          <a:cs typeface="Open Sans" panose="020B0606030504020204" pitchFamily="34" charset="0"/>
                        </a:rPr>
                        <a:t>Optionally, use Spot Block option with bid to block the instance (maximum 6 hours)</a:t>
                      </a:r>
                    </a:p>
                    <a:p>
                      <a:pPr marL="171450" indent="-171450">
                        <a:buFont typeface="Arial" panose="020B0604020202020204" pitchFamily="34" charset="0"/>
                        <a:buChar char="•"/>
                      </a:pPr>
                      <a:endParaRPr lang="en-US" sz="1400" baseline="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400" baseline="0" dirty="0">
                          <a:latin typeface="Open Sans" panose="020B0606030504020204" pitchFamily="34" charset="0"/>
                          <a:ea typeface="Open Sans" panose="020B0606030504020204" pitchFamily="34" charset="0"/>
                          <a:cs typeface="Open Sans" panose="020B0606030504020204" pitchFamily="34" charset="0"/>
                        </a:rPr>
                        <a:t>Suitable for resumable applications, back end processing</a:t>
                      </a:r>
                    </a:p>
                    <a:p>
                      <a:pPr marL="171450" indent="-171450">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515122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EBS Types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5" y="1171576"/>
            <a:ext cx="6753392" cy="3368619"/>
          </a:xfrm>
        </p:spPr>
        <p:txBody>
          <a:bodyPr>
            <a:normAutofit/>
          </a:bodyPr>
          <a:lstStyle/>
          <a:p>
            <a:pPr>
              <a:lnSpc>
                <a:spcPct val="150000"/>
              </a:lnSpc>
            </a:pPr>
            <a:r>
              <a:rPr lang="en-IN" sz="2000" b="1" dirty="0">
                <a:latin typeface="Open Sans" panose="020B0606030504020204" pitchFamily="34" charset="0"/>
                <a:ea typeface="Open Sans" panose="020B0606030504020204" pitchFamily="34" charset="0"/>
                <a:cs typeface="Open Sans" panose="020B0606030504020204" pitchFamily="34" charset="0"/>
              </a:rPr>
              <a:t>SSD</a:t>
            </a:r>
          </a:p>
          <a:p>
            <a:pPr lvl="1">
              <a:lnSpc>
                <a:spcPct val="150000"/>
              </a:lnSpc>
            </a:pPr>
            <a:r>
              <a:rPr lang="en-IN" sz="1600" dirty="0">
                <a:latin typeface="Open Sans" panose="020B0606030504020204" pitchFamily="34" charset="0"/>
                <a:ea typeface="Open Sans" panose="020B0606030504020204" pitchFamily="34" charset="0"/>
                <a:cs typeface="Open Sans" panose="020B0606030504020204" pitchFamily="34" charset="0"/>
              </a:rPr>
              <a:t>General Purpose SSD (gp2 &amp; gp3) – consistent IOPS, cheaper</a:t>
            </a:r>
          </a:p>
          <a:p>
            <a:pPr lvl="1">
              <a:lnSpc>
                <a:spcPct val="150000"/>
              </a:lnSpc>
            </a:pPr>
            <a:r>
              <a:rPr lang="en-IN" sz="1600" dirty="0">
                <a:latin typeface="Open Sans" panose="020B0606030504020204" pitchFamily="34" charset="0"/>
                <a:ea typeface="Open Sans" panose="020B0606030504020204" pitchFamily="34" charset="0"/>
                <a:cs typeface="Open Sans" panose="020B0606030504020204" pitchFamily="34" charset="0"/>
              </a:rPr>
              <a:t>Provisioned IOPS SSD (io1 &amp; io2) – higher IOPS and costlier</a:t>
            </a:r>
          </a:p>
          <a:p>
            <a:pPr>
              <a:lnSpc>
                <a:spcPct val="150000"/>
              </a:lnSpc>
            </a:pPr>
            <a:r>
              <a:rPr lang="en-IN" sz="2000" b="1" dirty="0">
                <a:latin typeface="Open Sans" panose="020B0606030504020204" pitchFamily="34" charset="0"/>
                <a:ea typeface="Open Sans" panose="020B0606030504020204" pitchFamily="34" charset="0"/>
                <a:cs typeface="Open Sans" panose="020B0606030504020204" pitchFamily="34" charset="0"/>
              </a:rPr>
              <a:t>HDD</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Throughput Optimized HDD (Higher throughput)</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Cold HDD (lower throughput, cheaper)</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These cannot act as the boot disk (OS volume)</a:t>
            </a:r>
          </a:p>
        </p:txBody>
      </p:sp>
    </p:spTree>
    <p:extLst>
      <p:ext uri="{BB962C8B-B14F-4D97-AF65-F5344CB8AC3E}">
        <p14:creationId xmlns:p14="http://schemas.microsoft.com/office/powerpoint/2010/main" val="2782330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EBS Snapshots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9191625" cy="2251957"/>
          </a:xfrm>
        </p:spPr>
        <p:txBody>
          <a:bodyPr>
            <a:normAutofit lnSpcReduction="10000"/>
          </a:bodyPr>
          <a:lstStyle/>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Make a backup (snapshot) of your EBS volume at a point in time</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Not necessary to detach volume to do snapshot, but recommended</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A regional resource and stored in Amazon managed S3</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Can copy snapshots across regions</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CBDCB5CE-6E13-426B-9653-778ED1C10B09}"/>
              </a:ext>
            </a:extLst>
          </p:cNvPr>
          <p:cNvSpPr/>
          <p:nvPr/>
        </p:nvSpPr>
        <p:spPr>
          <a:xfrm>
            <a:off x="2343151" y="3875681"/>
            <a:ext cx="1144988" cy="811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badi" panose="020B0604020104020204" pitchFamily="34" charset="0"/>
              </a:rPr>
              <a:t>Volume1</a:t>
            </a:r>
            <a:endParaRPr lang="en-US" dirty="0">
              <a:latin typeface="Abadi" panose="020B0604020104020204" pitchFamily="34" charset="0"/>
            </a:endParaRPr>
          </a:p>
        </p:txBody>
      </p:sp>
      <p:sp>
        <p:nvSpPr>
          <p:cNvPr id="7" name="Rectangle 6">
            <a:extLst>
              <a:ext uri="{FF2B5EF4-FFF2-40B4-BE49-F238E27FC236}">
                <a16:creationId xmlns:a16="http://schemas.microsoft.com/office/drawing/2014/main" id="{8DB994D0-28F7-465B-AF82-F30F724D5137}"/>
              </a:ext>
            </a:extLst>
          </p:cNvPr>
          <p:cNvSpPr/>
          <p:nvPr/>
        </p:nvSpPr>
        <p:spPr>
          <a:xfrm>
            <a:off x="5032017" y="3870213"/>
            <a:ext cx="1144988" cy="81103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badi" panose="020B0604020104020204" pitchFamily="34" charset="0"/>
              </a:rPr>
              <a:t>Snapshot</a:t>
            </a:r>
            <a:endParaRPr lang="en-US" dirty="0">
              <a:latin typeface="Abadi" panose="020B0604020104020204" pitchFamily="34" charset="0"/>
            </a:endParaRPr>
          </a:p>
        </p:txBody>
      </p:sp>
      <p:sp>
        <p:nvSpPr>
          <p:cNvPr id="8" name="Rectangle 7">
            <a:extLst>
              <a:ext uri="{FF2B5EF4-FFF2-40B4-BE49-F238E27FC236}">
                <a16:creationId xmlns:a16="http://schemas.microsoft.com/office/drawing/2014/main" id="{F00D5AB7-6480-4E2D-AA3F-8090EA6428B7}"/>
              </a:ext>
            </a:extLst>
          </p:cNvPr>
          <p:cNvSpPr/>
          <p:nvPr/>
        </p:nvSpPr>
        <p:spPr>
          <a:xfrm>
            <a:off x="8015744" y="3382943"/>
            <a:ext cx="1144988" cy="811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badi" panose="020B0604020104020204" pitchFamily="34" charset="0"/>
              </a:rPr>
              <a:t>Volume2</a:t>
            </a:r>
            <a:endParaRPr lang="en-US" dirty="0">
              <a:latin typeface="Abadi" panose="020B0604020104020204" pitchFamily="34" charset="0"/>
            </a:endParaRPr>
          </a:p>
        </p:txBody>
      </p:sp>
      <p:cxnSp>
        <p:nvCxnSpPr>
          <p:cNvPr id="10" name="Straight Arrow Connector 9">
            <a:extLst>
              <a:ext uri="{FF2B5EF4-FFF2-40B4-BE49-F238E27FC236}">
                <a16:creationId xmlns:a16="http://schemas.microsoft.com/office/drawing/2014/main" id="{B83F4AB4-B11D-4477-89AD-82060AD35478}"/>
              </a:ext>
            </a:extLst>
          </p:cNvPr>
          <p:cNvCxnSpPr>
            <a:stCxn id="6" idx="3"/>
            <a:endCxn id="7" idx="1"/>
          </p:cNvCxnSpPr>
          <p:nvPr/>
        </p:nvCxnSpPr>
        <p:spPr>
          <a:xfrm flipV="1">
            <a:off x="3488139" y="4275730"/>
            <a:ext cx="1543878" cy="54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CDBA0BA0-107D-4F5B-BB97-E229B6434D85}"/>
              </a:ext>
            </a:extLst>
          </p:cNvPr>
          <p:cNvCxnSpPr>
            <a:cxnSpLocks/>
            <a:stCxn id="7" idx="3"/>
            <a:endCxn id="8" idx="1"/>
          </p:cNvCxnSpPr>
          <p:nvPr/>
        </p:nvCxnSpPr>
        <p:spPr>
          <a:xfrm flipV="1">
            <a:off x="6177005" y="3788460"/>
            <a:ext cx="1838739" cy="48727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6B796AC5-D16B-4327-A644-3348159547A9}"/>
              </a:ext>
            </a:extLst>
          </p:cNvPr>
          <p:cNvSpPr txBox="1"/>
          <p:nvPr/>
        </p:nvSpPr>
        <p:spPr>
          <a:xfrm>
            <a:off x="3900944" y="3967953"/>
            <a:ext cx="795411" cy="307777"/>
          </a:xfrm>
          <a:prstGeom prst="rect">
            <a:avLst/>
          </a:prstGeom>
          <a:noFill/>
        </p:spPr>
        <p:txBody>
          <a:bodyPr wrap="none" rtlCol="0">
            <a:spAutoFit/>
          </a:bodyPr>
          <a:lstStyle/>
          <a:p>
            <a:r>
              <a:rPr lang="en-IN" sz="1400" dirty="0">
                <a:latin typeface="Open Sans" panose="020B0606030504020204" pitchFamily="34" charset="0"/>
                <a:ea typeface="Open Sans" panose="020B0606030504020204" pitchFamily="34" charset="0"/>
                <a:cs typeface="Open Sans" panose="020B0606030504020204" pitchFamily="34" charset="0"/>
              </a:rPr>
              <a:t>backup</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403E4C89-8B78-4ABB-BE52-150E0BDBEED0}"/>
              </a:ext>
            </a:extLst>
          </p:cNvPr>
          <p:cNvSpPr txBox="1"/>
          <p:nvPr/>
        </p:nvSpPr>
        <p:spPr>
          <a:xfrm>
            <a:off x="6710985" y="4060490"/>
            <a:ext cx="1099212" cy="307777"/>
          </a:xfrm>
          <a:prstGeom prst="rect">
            <a:avLst/>
          </a:prstGeom>
          <a:noFill/>
        </p:spPr>
        <p:txBody>
          <a:bodyPr wrap="none" rtlCol="0">
            <a:spAutoFit/>
          </a:bodyPr>
          <a:lstStyle/>
          <a:p>
            <a:r>
              <a:rPr lang="en-IN" sz="1400" dirty="0">
                <a:latin typeface="Open Sans" panose="020B0606030504020204" pitchFamily="34" charset="0"/>
                <a:ea typeface="Open Sans" panose="020B0606030504020204" pitchFamily="34" charset="0"/>
                <a:cs typeface="Open Sans" panose="020B0606030504020204" pitchFamily="34" charset="0"/>
              </a:rPr>
              <a:t>create new</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C35D4D9F-EBC1-44C9-8FF5-518790DB7FF0}"/>
              </a:ext>
            </a:extLst>
          </p:cNvPr>
          <p:cNvSpPr/>
          <p:nvPr/>
        </p:nvSpPr>
        <p:spPr>
          <a:xfrm>
            <a:off x="8015744" y="4964420"/>
            <a:ext cx="1144988" cy="811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badi" panose="020B0604020104020204" pitchFamily="34" charset="0"/>
              </a:rPr>
              <a:t>Volume3</a:t>
            </a:r>
            <a:endParaRPr lang="en-US" dirty="0">
              <a:latin typeface="Abadi" panose="020B0604020104020204" pitchFamily="34" charset="0"/>
            </a:endParaRPr>
          </a:p>
        </p:txBody>
      </p:sp>
      <p:cxnSp>
        <p:nvCxnSpPr>
          <p:cNvPr id="14" name="Straight Arrow Connector 13">
            <a:extLst>
              <a:ext uri="{FF2B5EF4-FFF2-40B4-BE49-F238E27FC236}">
                <a16:creationId xmlns:a16="http://schemas.microsoft.com/office/drawing/2014/main" id="{AFFCE6EA-4E20-4345-818E-C6C71D72C023}"/>
              </a:ext>
            </a:extLst>
          </p:cNvPr>
          <p:cNvCxnSpPr>
            <a:cxnSpLocks/>
            <a:stCxn id="7" idx="3"/>
            <a:endCxn id="13" idx="1"/>
          </p:cNvCxnSpPr>
          <p:nvPr/>
        </p:nvCxnSpPr>
        <p:spPr>
          <a:xfrm>
            <a:off x="6177005" y="4275730"/>
            <a:ext cx="1838739" cy="10942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3CC0995F-3226-4CED-B158-CE33F5668DBA}"/>
              </a:ext>
            </a:extLst>
          </p:cNvPr>
          <p:cNvSpPr txBox="1"/>
          <p:nvPr/>
        </p:nvSpPr>
        <p:spPr>
          <a:xfrm>
            <a:off x="6546768" y="4996694"/>
            <a:ext cx="1099212" cy="307777"/>
          </a:xfrm>
          <a:prstGeom prst="rect">
            <a:avLst/>
          </a:prstGeom>
          <a:noFill/>
        </p:spPr>
        <p:txBody>
          <a:bodyPr wrap="none" rtlCol="0">
            <a:spAutoFit/>
          </a:bodyPr>
          <a:lstStyle/>
          <a:p>
            <a:r>
              <a:rPr lang="en-IN" sz="1400" dirty="0">
                <a:latin typeface="Open Sans" panose="020B0606030504020204" pitchFamily="34" charset="0"/>
                <a:ea typeface="Open Sans" panose="020B0606030504020204" pitchFamily="34" charset="0"/>
                <a:cs typeface="Open Sans" panose="020B0606030504020204" pitchFamily="34" charset="0"/>
              </a:rPr>
              <a:t>create new</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11462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Lab 1</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019175"/>
            <a:ext cx="10839451" cy="5248275"/>
          </a:xfrm>
        </p:spPr>
        <p:txBody>
          <a:bodyPr>
            <a:normAutofit/>
          </a:bodyPr>
          <a:lstStyle/>
          <a:p>
            <a:pPr marL="457200" indent="-457200">
              <a:lnSpc>
                <a:spcPct val="150000"/>
              </a:lnSpc>
              <a:buFont typeface="+mj-lt"/>
              <a:buAutoNum type="arabicPeriod"/>
            </a:pPr>
            <a:r>
              <a:rPr lang="en-US" sz="2000" dirty="0">
                <a:latin typeface="Open Sans" panose="020B0606030504020204" pitchFamily="34" charset="0"/>
                <a:ea typeface="Open Sans" panose="020B0606030504020204" pitchFamily="34" charset="0"/>
                <a:cs typeface="Open Sans" panose="020B0606030504020204" pitchFamily="34" charset="0"/>
              </a:rPr>
              <a:t>Launch an EC2 instance (Amazon Linux, t2.micro). Connect to it via </a:t>
            </a:r>
            <a:r>
              <a:rPr lang="en-US" sz="2000" b="1" dirty="0">
                <a:latin typeface="Open Sans" panose="020B0606030504020204" pitchFamily="34" charset="0"/>
                <a:ea typeface="Open Sans" panose="020B0606030504020204" pitchFamily="34" charset="0"/>
                <a:cs typeface="Open Sans" panose="020B0606030504020204" pitchFamily="34" charset="0"/>
              </a:rPr>
              <a:t>EC2-connect </a:t>
            </a:r>
            <a:r>
              <a:rPr lang="en-US" sz="2000" dirty="0">
                <a:latin typeface="Open Sans" panose="020B0606030504020204" pitchFamily="34" charset="0"/>
                <a:ea typeface="Open Sans" panose="020B0606030504020204" pitchFamily="34" charset="0"/>
                <a:cs typeface="Open Sans" panose="020B0606030504020204" pitchFamily="34" charset="0"/>
              </a:rPr>
              <a:t>option from your browser. Install </a:t>
            </a:r>
            <a:r>
              <a:rPr lang="en-US" sz="2000" b="1" dirty="0">
                <a:latin typeface="Open Sans" panose="020B0606030504020204" pitchFamily="34" charset="0"/>
                <a:ea typeface="Open Sans" panose="020B0606030504020204" pitchFamily="34" charset="0"/>
                <a:cs typeface="Open Sans" panose="020B0606030504020204" pitchFamily="34" charset="0"/>
              </a:rPr>
              <a:t>Apache web server </a:t>
            </a:r>
            <a:r>
              <a:rPr lang="en-US" sz="2000" dirty="0">
                <a:latin typeface="Open Sans" panose="020B0606030504020204" pitchFamily="34" charset="0"/>
                <a:ea typeface="Open Sans" panose="020B0606030504020204" pitchFamily="34" charset="0"/>
                <a:cs typeface="Open Sans" panose="020B0606030504020204" pitchFamily="34" charset="0"/>
              </a:rPr>
              <a:t>on it. Access this public website from a browser. You may use your mobile to access it as well.</a:t>
            </a:r>
          </a:p>
          <a:p>
            <a:pPr marL="457200" indent="-457200">
              <a:lnSpc>
                <a:spcPct val="150000"/>
              </a:lnSpc>
              <a:buFont typeface="+mj-lt"/>
              <a:buAutoNum type="arabicPeriod"/>
            </a:pPr>
            <a:r>
              <a:rPr lang="en-US" sz="2000" dirty="0">
                <a:latin typeface="Open Sans" panose="020B0606030504020204" pitchFamily="34" charset="0"/>
                <a:ea typeface="Open Sans" panose="020B0606030504020204" pitchFamily="34" charset="0"/>
                <a:cs typeface="Open Sans" panose="020B0606030504020204" pitchFamily="34" charset="0"/>
              </a:rPr>
              <a:t>Stop this EC2 instance and then create an AMI of it. Launch another instance from the AMI and check if all your changes persist? (i.e. webserver installation). </a:t>
            </a:r>
          </a:p>
          <a:p>
            <a:pPr marL="457200" indent="-457200">
              <a:lnSpc>
                <a:spcPct val="150000"/>
              </a:lnSpc>
              <a:buFont typeface="+mj-lt"/>
              <a:buAutoNum type="arabicPeriod"/>
            </a:pPr>
            <a:r>
              <a:rPr lang="en-US" sz="2000" dirty="0">
                <a:latin typeface="Open Sans" panose="020B0606030504020204" pitchFamily="34" charset="0"/>
                <a:ea typeface="Open Sans" panose="020B0606030504020204" pitchFamily="34" charset="0"/>
                <a:cs typeface="Open Sans" panose="020B0606030504020204" pitchFamily="34" charset="0"/>
              </a:rPr>
              <a:t>After completing this, </a:t>
            </a:r>
            <a:r>
              <a:rPr lang="en-US" sz="2000" b="1" dirty="0">
                <a:latin typeface="Open Sans" panose="020B0606030504020204" pitchFamily="34" charset="0"/>
                <a:ea typeface="Open Sans" panose="020B0606030504020204" pitchFamily="34" charset="0"/>
                <a:cs typeface="Open Sans" panose="020B0606030504020204" pitchFamily="34" charset="0"/>
              </a:rPr>
              <a:t>terminate all</a:t>
            </a:r>
            <a:r>
              <a:rPr lang="en-US" sz="2000" dirty="0">
                <a:latin typeface="Open Sans" panose="020B0606030504020204" pitchFamily="34" charset="0"/>
                <a:ea typeface="Open Sans" panose="020B0606030504020204" pitchFamily="34" charset="0"/>
                <a:cs typeface="Open Sans" panose="020B0606030504020204" pitchFamily="34" charset="0"/>
              </a:rPr>
              <a:t> the EC2 instances. Also, deregister all the AMIs and delete the snapshots &amp; volumes from your account.</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8CEA1372-37DE-4575-B8B5-1083DFEF8A48}"/>
              </a:ext>
            </a:extLst>
          </p:cNvPr>
          <p:cNvSpPr txBox="1"/>
          <p:nvPr/>
        </p:nvSpPr>
        <p:spPr>
          <a:xfrm>
            <a:off x="9450157" y="260451"/>
            <a:ext cx="2257349" cy="307777"/>
          </a:xfrm>
          <a:prstGeom prst="rect">
            <a:avLst/>
          </a:prstGeom>
          <a:noFill/>
        </p:spPr>
        <p:txBody>
          <a:bodyPr wrap="none" rtlCol="0">
            <a:spAutoFit/>
          </a:bodyPr>
          <a:lstStyle/>
          <a:p>
            <a:r>
              <a:rPr lang="en-IN" sz="1400" b="1" dirty="0">
                <a:latin typeface="Open Sans" panose="020B0606030504020204" pitchFamily="34" charset="0"/>
                <a:ea typeface="Open Sans" panose="020B0606030504020204" pitchFamily="34" charset="0"/>
                <a:cs typeface="Open Sans" panose="020B0606030504020204" pitchFamily="34" charset="0"/>
              </a:rPr>
              <a:t>Time allocated: </a:t>
            </a:r>
            <a:r>
              <a:rPr lang="en-IN" sz="1400" dirty="0">
                <a:latin typeface="Open Sans" panose="020B0606030504020204" pitchFamily="34" charset="0"/>
                <a:ea typeface="Open Sans" panose="020B0606030504020204" pitchFamily="34" charset="0"/>
                <a:cs typeface="Open Sans" panose="020B0606030504020204" pitchFamily="34" charset="0"/>
              </a:rPr>
              <a:t>20 mins</a:t>
            </a:r>
          </a:p>
        </p:txBody>
      </p:sp>
    </p:spTree>
    <p:extLst>
      <p:ext uri="{BB962C8B-B14F-4D97-AF65-F5344CB8AC3E}">
        <p14:creationId xmlns:p14="http://schemas.microsoft.com/office/powerpoint/2010/main" val="15197978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476250" y="511269"/>
            <a:ext cx="11239500" cy="892174"/>
          </a:xfrm>
        </p:spPr>
        <p:txBody>
          <a:bodyPr>
            <a:normAutofit/>
          </a:bodyPr>
          <a:lstStyle/>
          <a:p>
            <a:r>
              <a:rPr lang="en-IN" sz="4800" dirty="0">
                <a:solidFill>
                  <a:srgbClr val="0070C0"/>
                </a:solidFill>
                <a:latin typeface="Open Sans" panose="020B0606030504020204" pitchFamily="34" charset="0"/>
                <a:ea typeface="Open Sans" panose="020B0606030504020204" pitchFamily="34" charset="0"/>
                <a:cs typeface="Open Sans" panose="020B0606030504020204" pitchFamily="34" charset="0"/>
              </a:rPr>
              <a:t>Questions / Quiz Time</a:t>
            </a:r>
            <a:endParaRPr lang="en-US" sz="48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F043C64D-42CC-4AAD-B5FE-C53805567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4639" y="1557209"/>
            <a:ext cx="6242722" cy="4344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160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609600" y="1793877"/>
            <a:ext cx="11239500" cy="892174"/>
          </a:xfrm>
        </p:spPr>
        <p:txBody>
          <a:bodyPr>
            <a:normAutofit/>
          </a:bodyPr>
          <a:lstStyle/>
          <a:p>
            <a:r>
              <a:rPr lang="en-IN" sz="4800" dirty="0">
                <a:solidFill>
                  <a:srgbClr val="0070C0"/>
                </a:solidFill>
                <a:latin typeface="Open Sans" panose="020B0606030504020204" pitchFamily="34" charset="0"/>
                <a:ea typeface="Open Sans" panose="020B0606030504020204" pitchFamily="34" charset="0"/>
                <a:cs typeface="Open Sans" panose="020B0606030504020204" pitchFamily="34" charset="0"/>
              </a:rPr>
              <a:t>VIRTUAL PRIVATE CLOUD (VPC)</a:t>
            </a:r>
            <a:endParaRPr lang="en-US" sz="48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78407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US" sz="4000" dirty="0">
                <a:solidFill>
                  <a:srgbClr val="0070C0"/>
                </a:solidFill>
                <a:latin typeface="Abadi" panose="020B0604020104020204" pitchFamily="34" charset="0"/>
              </a:rPr>
              <a:t>Public and private IP addresses</a:t>
            </a:r>
          </a:p>
        </p:txBody>
      </p:sp>
      <p:grpSp>
        <p:nvGrpSpPr>
          <p:cNvPr id="5" name="Group 4">
            <a:extLst>
              <a:ext uri="{FF2B5EF4-FFF2-40B4-BE49-F238E27FC236}">
                <a16:creationId xmlns:a16="http://schemas.microsoft.com/office/drawing/2014/main" id="{9516BE5B-9535-49F5-B88F-84809541448B}"/>
              </a:ext>
            </a:extLst>
          </p:cNvPr>
          <p:cNvGrpSpPr/>
          <p:nvPr/>
        </p:nvGrpSpPr>
        <p:grpSpPr>
          <a:xfrm>
            <a:off x="1907629" y="1936263"/>
            <a:ext cx="4222868" cy="2501491"/>
            <a:chOff x="2635762" y="2384996"/>
            <a:chExt cx="4222868" cy="2501491"/>
          </a:xfrm>
        </p:grpSpPr>
        <p:sp>
          <p:nvSpPr>
            <p:cNvPr id="7" name="Rectangle 6">
              <a:extLst>
                <a:ext uri="{FF2B5EF4-FFF2-40B4-BE49-F238E27FC236}">
                  <a16:creationId xmlns:a16="http://schemas.microsoft.com/office/drawing/2014/main" id="{E88B3BE4-663D-4C66-9678-021BBB89F19B}"/>
                </a:ext>
              </a:extLst>
            </p:cNvPr>
            <p:cNvSpPr/>
            <p:nvPr/>
          </p:nvSpPr>
          <p:spPr>
            <a:xfrm>
              <a:off x="2752535" y="3038009"/>
              <a:ext cx="4106094" cy="115961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endParaRPr lang="en-US" sz="1400" dirty="0">
                <a:solidFill>
                  <a:srgbClr val="1E89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B0F66544-60D3-4496-9442-D3D36EABB856}"/>
                </a:ext>
              </a:extLst>
            </p:cNvPr>
            <p:cNvSpPr txBox="1">
              <a:spLocks noChangeArrowheads="1"/>
            </p:cNvSpPr>
            <p:nvPr/>
          </p:nvSpPr>
          <p:spPr bwMode="auto">
            <a:xfrm>
              <a:off x="3920675" y="3433022"/>
              <a:ext cx="27275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600" dirty="0">
                  <a:solidFill>
                    <a:srgbClr val="232F3E"/>
                  </a:solidFill>
                  <a:latin typeface="Open Sans" panose="020B0606030504020204" pitchFamily="34" charset="0"/>
                  <a:ea typeface="Open Sans" panose="020B0606030504020204" pitchFamily="34" charset="0"/>
                  <a:cs typeface="Open Sans" panose="020B0606030504020204" pitchFamily="34" charset="0"/>
                </a:rPr>
                <a:t>Public IP: 54.56.9.10</a:t>
              </a:r>
            </a:p>
          </p:txBody>
        </p:sp>
        <p:grpSp>
          <p:nvGrpSpPr>
            <p:cNvPr id="9" name="Group 8">
              <a:extLst>
                <a:ext uri="{FF2B5EF4-FFF2-40B4-BE49-F238E27FC236}">
                  <a16:creationId xmlns:a16="http://schemas.microsoft.com/office/drawing/2014/main" id="{D8BAF792-1649-42AE-9FA1-A1B8584EC094}"/>
                </a:ext>
              </a:extLst>
            </p:cNvPr>
            <p:cNvGrpSpPr/>
            <p:nvPr/>
          </p:nvGrpSpPr>
          <p:grpSpPr>
            <a:xfrm>
              <a:off x="3313747" y="3279687"/>
              <a:ext cx="633432" cy="633432"/>
              <a:chOff x="5108719" y="7692572"/>
              <a:chExt cx="633432" cy="633432"/>
            </a:xfrm>
          </p:grpSpPr>
          <p:sp>
            <p:nvSpPr>
              <p:cNvPr id="12" name="Rectangle 11">
                <a:extLst>
                  <a:ext uri="{FF2B5EF4-FFF2-40B4-BE49-F238E27FC236}">
                    <a16:creationId xmlns:a16="http://schemas.microsoft.com/office/drawing/2014/main" id="{30FF47D6-A46B-4774-AD80-0A36714041FB}"/>
                  </a:ext>
                </a:extLst>
              </p:cNvPr>
              <p:cNvSpPr/>
              <p:nvPr/>
            </p:nvSpPr>
            <p:spPr>
              <a:xfrm>
                <a:off x="5202904" y="7778665"/>
                <a:ext cx="445062" cy="461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3" name="Graphic 17">
                <a:extLst>
                  <a:ext uri="{FF2B5EF4-FFF2-40B4-BE49-F238E27FC236}">
                    <a16:creationId xmlns:a16="http://schemas.microsoft.com/office/drawing/2014/main" id="{7AF96349-5F98-4F97-8BE3-FBC340E205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8719" y="7692572"/>
                <a:ext cx="633432" cy="633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extBox 9">
              <a:extLst>
                <a:ext uri="{FF2B5EF4-FFF2-40B4-BE49-F238E27FC236}">
                  <a16:creationId xmlns:a16="http://schemas.microsoft.com/office/drawing/2014/main" id="{E1C44330-381A-4181-B480-B2F8ED4F0083}"/>
                </a:ext>
              </a:extLst>
            </p:cNvPr>
            <p:cNvSpPr txBox="1"/>
            <p:nvPr/>
          </p:nvSpPr>
          <p:spPr>
            <a:xfrm>
              <a:off x="2635762" y="4350956"/>
              <a:ext cx="4222868" cy="535531"/>
            </a:xfrm>
            <a:prstGeom prst="rect">
              <a:avLst/>
            </a:prstGeom>
            <a:noFill/>
          </p:spPr>
          <p:txBody>
            <a:bodyPr wrap="square" rtlCol="0">
              <a:spAutoFit/>
            </a:bodyPr>
            <a:lstStyle/>
            <a:p>
              <a:pPr defTabSz="457200">
                <a:lnSpc>
                  <a:spcPct val="90000"/>
                </a:lnSpc>
                <a:spcBef>
                  <a:spcPts val="600"/>
                </a:spcBef>
              </a:pPr>
              <a:r>
                <a:rPr lang="en-US" sz="1600" dirty="0">
                  <a:solidFill>
                    <a:srgbClr val="232F3E"/>
                  </a:solidFill>
                  <a:latin typeface="Open Sans" panose="020B0606030504020204" pitchFamily="34" charset="0"/>
                  <a:ea typeface="Open Sans" panose="020B0606030504020204" pitchFamily="34" charset="0"/>
                  <a:cs typeface="Open Sans" panose="020B0606030504020204" pitchFamily="34" charset="0"/>
                </a:rPr>
                <a:t>Public IP addresses are IPv4 addresses reachable from the internet.</a:t>
              </a:r>
            </a:p>
          </p:txBody>
        </p:sp>
        <p:sp>
          <p:nvSpPr>
            <p:cNvPr id="11" name="TextBox 10">
              <a:extLst>
                <a:ext uri="{FF2B5EF4-FFF2-40B4-BE49-F238E27FC236}">
                  <a16:creationId xmlns:a16="http://schemas.microsoft.com/office/drawing/2014/main" id="{7CBCAE67-AA96-48AE-A217-0D7AA34EDEF5}"/>
                </a:ext>
              </a:extLst>
            </p:cNvPr>
            <p:cNvSpPr txBox="1"/>
            <p:nvPr/>
          </p:nvSpPr>
          <p:spPr>
            <a:xfrm>
              <a:off x="2752535" y="2384996"/>
              <a:ext cx="4106094" cy="369332"/>
            </a:xfrm>
            <a:prstGeom prst="rect">
              <a:avLst/>
            </a:prstGeom>
            <a:noFill/>
          </p:spPr>
          <p:txBody>
            <a:bodyPr wrap="square" rtlCol="0">
              <a:spAutoFit/>
            </a:bodyPr>
            <a:lstStyle/>
            <a:p>
              <a:pPr algn="ctr" defTabSz="457200">
                <a:lnSpc>
                  <a:spcPct val="90000"/>
                </a:lnSpc>
                <a:spcBef>
                  <a:spcPts val="600"/>
                </a:spcBef>
              </a:pPr>
              <a:r>
                <a:rPr lang="en-US" sz="2000" b="1" dirty="0">
                  <a:solidFill>
                    <a:srgbClr val="232F3E"/>
                  </a:solidFill>
                  <a:latin typeface="Open Sans" panose="020B0606030504020204" pitchFamily="34" charset="0"/>
                  <a:ea typeface="Open Sans" panose="020B0606030504020204" pitchFamily="34" charset="0"/>
                  <a:cs typeface="Open Sans" panose="020B0606030504020204" pitchFamily="34" charset="0"/>
                </a:rPr>
                <a:t>Public IP Address</a:t>
              </a:r>
            </a:p>
          </p:txBody>
        </p:sp>
      </p:grpSp>
      <p:grpSp>
        <p:nvGrpSpPr>
          <p:cNvPr id="14" name="Group 13">
            <a:extLst>
              <a:ext uri="{FF2B5EF4-FFF2-40B4-BE49-F238E27FC236}">
                <a16:creationId xmlns:a16="http://schemas.microsoft.com/office/drawing/2014/main" id="{745D921B-9219-4B98-82F8-B5D83F478D3C}"/>
              </a:ext>
            </a:extLst>
          </p:cNvPr>
          <p:cNvGrpSpPr/>
          <p:nvPr/>
        </p:nvGrpSpPr>
        <p:grpSpPr>
          <a:xfrm>
            <a:off x="6497857" y="1936263"/>
            <a:ext cx="4193544" cy="2501491"/>
            <a:chOff x="7225990" y="2384996"/>
            <a:chExt cx="4193544" cy="2501491"/>
          </a:xfrm>
        </p:grpSpPr>
        <p:sp>
          <p:nvSpPr>
            <p:cNvPr id="15" name="Rectangle 14">
              <a:extLst>
                <a:ext uri="{FF2B5EF4-FFF2-40B4-BE49-F238E27FC236}">
                  <a16:creationId xmlns:a16="http://schemas.microsoft.com/office/drawing/2014/main" id="{61B7E09D-737C-4530-9FA0-D572A714563A}"/>
                </a:ext>
              </a:extLst>
            </p:cNvPr>
            <p:cNvSpPr/>
            <p:nvPr/>
          </p:nvSpPr>
          <p:spPr>
            <a:xfrm>
              <a:off x="7313440" y="3038134"/>
              <a:ext cx="4106094" cy="1159612"/>
            </a:xfrm>
            <a:prstGeom prst="rect">
              <a:avLst/>
            </a:prstGeom>
            <a:solidFill>
              <a:srgbClr val="E6F2F8"/>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endParaRPr lang="en-US" sz="1400" dirty="0">
                <a:solidFill>
                  <a:srgbClr val="1E89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B5EB36D9-ADD3-4D6F-883A-D8ACB9B12E33}"/>
                </a:ext>
              </a:extLst>
            </p:cNvPr>
            <p:cNvSpPr txBox="1">
              <a:spLocks noChangeArrowheads="1"/>
            </p:cNvSpPr>
            <p:nvPr/>
          </p:nvSpPr>
          <p:spPr bwMode="auto">
            <a:xfrm>
              <a:off x="8461453" y="3433022"/>
              <a:ext cx="27275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600" dirty="0">
                  <a:solidFill>
                    <a:srgbClr val="232F3E"/>
                  </a:solidFill>
                  <a:latin typeface="Open Sans" panose="020B0606030504020204" pitchFamily="34" charset="0"/>
                  <a:ea typeface="Open Sans" panose="020B0606030504020204" pitchFamily="34" charset="0"/>
                  <a:cs typeface="Open Sans" panose="020B0606030504020204" pitchFamily="34" charset="0"/>
                </a:rPr>
                <a:t>Private IP: 172.31.1.90</a:t>
              </a:r>
            </a:p>
          </p:txBody>
        </p:sp>
        <p:grpSp>
          <p:nvGrpSpPr>
            <p:cNvPr id="17" name="Group 16">
              <a:extLst>
                <a:ext uri="{FF2B5EF4-FFF2-40B4-BE49-F238E27FC236}">
                  <a16:creationId xmlns:a16="http://schemas.microsoft.com/office/drawing/2014/main" id="{A86DE3F0-3BCB-4BAF-89A1-14F9CB0F32DB}"/>
                </a:ext>
              </a:extLst>
            </p:cNvPr>
            <p:cNvGrpSpPr/>
            <p:nvPr/>
          </p:nvGrpSpPr>
          <p:grpSpPr>
            <a:xfrm>
              <a:off x="7834647" y="3279687"/>
              <a:ext cx="633432" cy="633432"/>
              <a:chOff x="5108719" y="7692572"/>
              <a:chExt cx="633432" cy="633432"/>
            </a:xfrm>
          </p:grpSpPr>
          <p:sp>
            <p:nvSpPr>
              <p:cNvPr id="20" name="Rectangle 19">
                <a:extLst>
                  <a:ext uri="{FF2B5EF4-FFF2-40B4-BE49-F238E27FC236}">
                    <a16:creationId xmlns:a16="http://schemas.microsoft.com/office/drawing/2014/main" id="{3AA98199-5DF5-4DDF-9F80-EA43926D0F66}"/>
                  </a:ext>
                </a:extLst>
              </p:cNvPr>
              <p:cNvSpPr/>
              <p:nvPr/>
            </p:nvSpPr>
            <p:spPr>
              <a:xfrm>
                <a:off x="5202904" y="7778665"/>
                <a:ext cx="445062" cy="461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1" name="Graphic 17">
                <a:extLst>
                  <a:ext uri="{FF2B5EF4-FFF2-40B4-BE49-F238E27FC236}">
                    <a16:creationId xmlns:a16="http://schemas.microsoft.com/office/drawing/2014/main" id="{F708AAD4-D2B2-42D0-9A1C-F45E94035C6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8719" y="7692572"/>
                <a:ext cx="633432" cy="633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TextBox 17">
              <a:extLst>
                <a:ext uri="{FF2B5EF4-FFF2-40B4-BE49-F238E27FC236}">
                  <a16:creationId xmlns:a16="http://schemas.microsoft.com/office/drawing/2014/main" id="{59F7E93B-3E15-4DC2-B28F-78911631DCE1}"/>
                </a:ext>
              </a:extLst>
            </p:cNvPr>
            <p:cNvSpPr txBox="1"/>
            <p:nvPr/>
          </p:nvSpPr>
          <p:spPr>
            <a:xfrm>
              <a:off x="7225990" y="4350956"/>
              <a:ext cx="4193544" cy="535531"/>
            </a:xfrm>
            <a:prstGeom prst="rect">
              <a:avLst/>
            </a:prstGeom>
            <a:noFill/>
          </p:spPr>
          <p:txBody>
            <a:bodyPr wrap="square" rtlCol="0">
              <a:spAutoFit/>
            </a:bodyPr>
            <a:lstStyle/>
            <a:p>
              <a:pPr defTabSz="457200">
                <a:lnSpc>
                  <a:spcPct val="90000"/>
                </a:lnSpc>
                <a:spcBef>
                  <a:spcPts val="600"/>
                </a:spcBef>
              </a:pPr>
              <a:r>
                <a:rPr lang="en-US" sz="1600" dirty="0">
                  <a:solidFill>
                    <a:srgbClr val="232F3E"/>
                  </a:solidFill>
                  <a:latin typeface="Open Sans" panose="020B0606030504020204" pitchFamily="34" charset="0"/>
                  <a:ea typeface="Open Sans" panose="020B0606030504020204" pitchFamily="34" charset="0"/>
                  <a:cs typeface="Open Sans" panose="020B0606030504020204" pitchFamily="34" charset="0"/>
                </a:rPr>
                <a:t>Private IP addresses are not reachable from the internet.</a:t>
              </a:r>
            </a:p>
          </p:txBody>
        </p:sp>
        <p:sp>
          <p:nvSpPr>
            <p:cNvPr id="19" name="TextBox 18">
              <a:extLst>
                <a:ext uri="{FF2B5EF4-FFF2-40B4-BE49-F238E27FC236}">
                  <a16:creationId xmlns:a16="http://schemas.microsoft.com/office/drawing/2014/main" id="{2542A825-DE65-4B62-BF83-3727C037D713}"/>
                </a:ext>
              </a:extLst>
            </p:cNvPr>
            <p:cNvSpPr txBox="1"/>
            <p:nvPr/>
          </p:nvSpPr>
          <p:spPr>
            <a:xfrm>
              <a:off x="7543959" y="2384996"/>
              <a:ext cx="3645056" cy="369332"/>
            </a:xfrm>
            <a:prstGeom prst="rect">
              <a:avLst/>
            </a:prstGeom>
            <a:noFill/>
          </p:spPr>
          <p:txBody>
            <a:bodyPr wrap="square" rtlCol="0">
              <a:spAutoFit/>
            </a:bodyPr>
            <a:lstStyle/>
            <a:p>
              <a:pPr algn="ctr" defTabSz="457200">
                <a:lnSpc>
                  <a:spcPct val="90000"/>
                </a:lnSpc>
                <a:spcBef>
                  <a:spcPts val="600"/>
                </a:spcBef>
              </a:pPr>
              <a:r>
                <a:rPr lang="en-US" sz="2000" b="1" dirty="0">
                  <a:solidFill>
                    <a:srgbClr val="232F3E"/>
                  </a:solidFill>
                  <a:latin typeface="Open Sans" panose="020B0606030504020204" pitchFamily="34" charset="0"/>
                  <a:ea typeface="Open Sans" panose="020B0606030504020204" pitchFamily="34" charset="0"/>
                  <a:cs typeface="Open Sans" panose="020B0606030504020204" pitchFamily="34" charset="0"/>
                </a:rPr>
                <a:t>Private IP Address</a:t>
              </a:r>
            </a:p>
          </p:txBody>
        </p:sp>
      </p:grpSp>
    </p:spTree>
    <p:extLst>
      <p:ext uri="{BB962C8B-B14F-4D97-AF65-F5344CB8AC3E}">
        <p14:creationId xmlns:p14="http://schemas.microsoft.com/office/powerpoint/2010/main" val="2859394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2"/>
            <a:ext cx="11239500" cy="892174"/>
          </a:xfrm>
        </p:spPr>
        <p:txBody>
          <a:bodyPr>
            <a:normAutofit/>
          </a:bodyPr>
          <a:lstStyle/>
          <a:p>
            <a:r>
              <a:rPr lang="en-IN" sz="4000" dirty="0">
                <a:solidFill>
                  <a:srgbClr val="0070C0"/>
                </a:solidFill>
                <a:latin typeface="Open Sans" panose="020B0606030504020204" pitchFamily="34" charset="0"/>
                <a:ea typeface="Open Sans" panose="020B0606030504020204" pitchFamily="34" charset="0"/>
                <a:cs typeface="Open Sans" panose="020B0606030504020204" pitchFamily="34" charset="0"/>
              </a:rPr>
              <a:t>AWS Architect responsibilities</a:t>
            </a:r>
            <a:endParaRPr lang="en-US" sz="40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rmAutofit/>
          </a:bodyPr>
          <a:lstStyle/>
          <a:p>
            <a:pPr marL="0" indent="0">
              <a:lnSpc>
                <a:spcPct val="100000"/>
              </a:lnSpc>
              <a:spcAft>
                <a:spcPts val="1200"/>
              </a:spcAft>
              <a:buNone/>
            </a:pPr>
            <a:r>
              <a:rPr lang="en-US" sz="1400" b="1" dirty="0">
                <a:solidFill>
                  <a:schemeClr val="tx1"/>
                </a:solidFill>
                <a:latin typeface="Open Sans" panose="020B0606030504020204" pitchFamily="34" charset="0"/>
                <a:ea typeface="Open Sans" panose="020B0606030504020204" pitchFamily="34" charset="0"/>
                <a:cs typeface="Open Sans" panose="020B0606030504020204" pitchFamily="34" charset="0"/>
              </a:rPr>
              <a:t>Plan</a:t>
            </a:r>
          </a:p>
          <a:p>
            <a:pPr marL="285750" indent="-285750">
              <a:lnSpc>
                <a:spcPct val="100000"/>
              </a:lnSpc>
              <a:spcAft>
                <a:spcPts val="1200"/>
              </a:spcAft>
              <a:buFont typeface="Arial" panose="020B0604020202020204" pitchFamily="34" charset="0"/>
              <a:buChar char="•"/>
            </a:pPr>
            <a:r>
              <a:rPr lang="en-US"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Set technical cloud strategy with business leads</a:t>
            </a:r>
          </a:p>
          <a:p>
            <a:pPr marL="285750" indent="-285750">
              <a:lnSpc>
                <a:spcPct val="100000"/>
              </a:lnSpc>
              <a:spcAft>
                <a:spcPts val="1200"/>
              </a:spcAft>
              <a:buFont typeface="Arial" panose="020B0604020202020204" pitchFamily="34" charset="0"/>
              <a:buChar char="•"/>
            </a:pPr>
            <a:r>
              <a:rPr lang="en-US"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Analyze solutions for business needs and requirements</a:t>
            </a:r>
          </a:p>
          <a:p>
            <a:pPr marL="0" indent="0">
              <a:lnSpc>
                <a:spcPct val="100000"/>
              </a:lnSpc>
              <a:spcAft>
                <a:spcPts val="1200"/>
              </a:spcAft>
              <a:buNone/>
            </a:pPr>
            <a:r>
              <a:rPr lang="en-US" sz="1400" b="1" dirty="0">
                <a:solidFill>
                  <a:schemeClr val="tx1"/>
                </a:solidFill>
                <a:latin typeface="Open Sans" panose="020B0606030504020204" pitchFamily="34" charset="0"/>
                <a:ea typeface="Open Sans" panose="020B0606030504020204" pitchFamily="34" charset="0"/>
                <a:cs typeface="Open Sans" panose="020B0606030504020204" pitchFamily="34" charset="0"/>
              </a:rPr>
              <a:t>Research</a:t>
            </a:r>
          </a:p>
          <a:p>
            <a:pPr marL="285750" indent="-285750">
              <a:lnSpc>
                <a:spcPct val="100000"/>
              </a:lnSpc>
              <a:spcAft>
                <a:spcPts val="1200"/>
              </a:spcAft>
              <a:buFont typeface="Arial" panose="020B0604020202020204" pitchFamily="34" charset="0"/>
              <a:buChar char="•"/>
            </a:pPr>
            <a:r>
              <a:rPr lang="en-US"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Investigate cloud services specifications and workload requirements</a:t>
            </a:r>
          </a:p>
          <a:p>
            <a:pPr marL="285750" indent="-285750">
              <a:lnSpc>
                <a:spcPct val="100000"/>
              </a:lnSpc>
              <a:spcAft>
                <a:spcPts val="1200"/>
              </a:spcAft>
              <a:buFont typeface="Arial" panose="020B0604020202020204" pitchFamily="34" charset="0"/>
              <a:buChar char="•"/>
            </a:pPr>
            <a:r>
              <a:rPr lang="en-US"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Review existing workload architectures</a:t>
            </a:r>
          </a:p>
          <a:p>
            <a:pPr marL="285750" indent="-285750">
              <a:lnSpc>
                <a:spcPct val="100000"/>
              </a:lnSpc>
              <a:spcAft>
                <a:spcPts val="1200"/>
              </a:spcAft>
              <a:buFont typeface="Arial" panose="020B0604020202020204" pitchFamily="34" charset="0"/>
              <a:buChar char="•"/>
            </a:pPr>
            <a:r>
              <a:rPr lang="en-US"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Design prototype solutions</a:t>
            </a:r>
          </a:p>
          <a:p>
            <a:pPr marL="0" indent="0">
              <a:lnSpc>
                <a:spcPct val="100000"/>
              </a:lnSpc>
              <a:spcAft>
                <a:spcPts val="1200"/>
              </a:spcAft>
              <a:buNone/>
            </a:pPr>
            <a:r>
              <a:rPr lang="en-US" sz="1400" b="1" dirty="0">
                <a:solidFill>
                  <a:schemeClr val="tx1"/>
                </a:solidFill>
                <a:latin typeface="Open Sans" panose="020B0606030504020204" pitchFamily="34" charset="0"/>
                <a:ea typeface="Open Sans" panose="020B0606030504020204" pitchFamily="34" charset="0"/>
                <a:cs typeface="Open Sans" panose="020B0606030504020204" pitchFamily="34" charset="0"/>
              </a:rPr>
              <a:t>Build</a:t>
            </a:r>
          </a:p>
          <a:p>
            <a:pPr marL="285750" indent="-285750">
              <a:lnSpc>
                <a:spcPct val="100000"/>
              </a:lnSpc>
              <a:spcAft>
                <a:spcPts val="1200"/>
              </a:spcAft>
              <a:buFont typeface="Arial" panose="020B0604020202020204" pitchFamily="34" charset="0"/>
              <a:buChar char="•"/>
            </a:pPr>
            <a:r>
              <a:rPr lang="en-US"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Design the transformation roadmap with milestones, work streams, and owners</a:t>
            </a:r>
          </a:p>
          <a:p>
            <a:pPr marL="287338" indent="-287338">
              <a:lnSpc>
                <a:spcPct val="100000"/>
              </a:lnSpc>
              <a:spcAft>
                <a:spcPts val="1200"/>
              </a:spcAft>
              <a:buFont typeface="Arial" panose="020B0604020202020204" pitchFamily="34" charset="0"/>
              <a:buChar char="•"/>
            </a:pPr>
            <a:r>
              <a:rPr lang="en-US"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Manage the adoption and migration</a:t>
            </a:r>
          </a:p>
          <a:p>
            <a:pPr>
              <a:lnSpc>
                <a:spcPct val="150000"/>
              </a:lnSpc>
            </a:pP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131783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Amazon Virtual Private Cloud (VPC)</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3539761"/>
          </a:xfrm>
        </p:spPr>
        <p:txBody>
          <a:bodyPr>
            <a:normAutofit lnSpcReduction="10000"/>
          </a:bodyPr>
          <a:lstStyle/>
          <a:p>
            <a:pPr>
              <a:lnSpc>
                <a:spcPct val="150000"/>
              </a:lnSpc>
            </a:pPr>
            <a:r>
              <a:rPr lang="en-US" sz="2000" dirty="0">
                <a:latin typeface="Abadi Extra Light" panose="020B0204020104020204" pitchFamily="34" charset="0"/>
              </a:rPr>
              <a:t>Virtual network; isolated portion of AWS cloud that you design</a:t>
            </a:r>
          </a:p>
          <a:p>
            <a:pPr lvl="1">
              <a:lnSpc>
                <a:spcPct val="150000"/>
              </a:lnSpc>
            </a:pPr>
            <a:r>
              <a:rPr lang="en-US" sz="1600" dirty="0">
                <a:latin typeface="Abadi Extra Light" panose="020B0204020104020204" pitchFamily="34" charset="0"/>
              </a:rPr>
              <a:t>Optional dedicated tenancy</a:t>
            </a:r>
          </a:p>
          <a:p>
            <a:pPr lvl="1">
              <a:lnSpc>
                <a:spcPct val="150000"/>
              </a:lnSpc>
            </a:pPr>
            <a:r>
              <a:rPr lang="en-US" sz="1600" dirty="0">
                <a:latin typeface="Abadi Extra Light" panose="020B0204020104020204" pitchFamily="34" charset="0"/>
              </a:rPr>
              <a:t>Supports logical separation with subnets</a:t>
            </a:r>
          </a:p>
          <a:p>
            <a:pPr lvl="1">
              <a:lnSpc>
                <a:spcPct val="150000"/>
              </a:lnSpc>
            </a:pPr>
            <a:r>
              <a:rPr lang="en-US" sz="1600" dirty="0">
                <a:latin typeface="Abadi Extra Light" panose="020B0204020104020204" pitchFamily="34" charset="0"/>
              </a:rPr>
              <a:t>Fine-grained security</a:t>
            </a:r>
          </a:p>
          <a:p>
            <a:pPr>
              <a:lnSpc>
                <a:spcPct val="150000"/>
              </a:lnSpc>
            </a:pPr>
            <a:r>
              <a:rPr lang="en-US" sz="2000" dirty="0">
                <a:latin typeface="Abadi Extra Light" panose="020B0204020104020204" pitchFamily="34" charset="0"/>
              </a:rPr>
              <a:t>Private address ranges specified using Classless Inter-Domain Routing (CIDR) notation</a:t>
            </a:r>
          </a:p>
          <a:p>
            <a:pPr>
              <a:lnSpc>
                <a:spcPct val="150000"/>
              </a:lnSpc>
            </a:pPr>
            <a:r>
              <a:rPr lang="en-US" sz="2000" dirty="0">
                <a:latin typeface="Abadi Extra Light" panose="020B0204020104020204" pitchFamily="34" charset="0"/>
              </a:rPr>
              <a:t>AWS VPCs can use CIDR ranges between /16 and /28.</a:t>
            </a:r>
          </a:p>
          <a:p>
            <a:pPr>
              <a:lnSpc>
                <a:spcPct val="150000"/>
              </a:lnSpc>
            </a:pPr>
            <a:r>
              <a:rPr lang="en-US" sz="2000" dirty="0">
                <a:latin typeface="Abadi Extra Light" panose="020B0204020104020204" pitchFamily="34" charset="0"/>
              </a:rPr>
              <a:t>For every one step a CIDR range increases, the total number of IPs is cut in half:</a:t>
            </a:r>
          </a:p>
          <a:p>
            <a:pPr>
              <a:lnSpc>
                <a:spcPct val="150000"/>
              </a:lnSpc>
            </a:pPr>
            <a:endParaRPr lang="en-US" sz="2000" dirty="0">
              <a:latin typeface="Abadi Extra Light" panose="020B0204020104020204" pitchFamily="34" charset="0"/>
            </a:endParaRPr>
          </a:p>
        </p:txBody>
      </p:sp>
      <p:graphicFrame>
        <p:nvGraphicFramePr>
          <p:cNvPr id="6" name="Table 5">
            <a:extLst>
              <a:ext uri="{FF2B5EF4-FFF2-40B4-BE49-F238E27FC236}">
                <a16:creationId xmlns:a16="http://schemas.microsoft.com/office/drawing/2014/main" id="{081C6AC3-9942-40E5-944C-B08066530EEB}"/>
              </a:ext>
            </a:extLst>
          </p:cNvPr>
          <p:cNvGraphicFramePr>
            <a:graphicFrameLocks noGrp="1"/>
          </p:cNvGraphicFramePr>
          <p:nvPr/>
        </p:nvGraphicFramePr>
        <p:xfrm>
          <a:off x="2709130" y="4547734"/>
          <a:ext cx="6507039" cy="1645920"/>
        </p:xfrm>
        <a:graphic>
          <a:graphicData uri="http://schemas.openxmlformats.org/drawingml/2006/table">
            <a:tbl>
              <a:tblPr firstRow="1" bandRow="1">
                <a:tableStyleId>{6E25E649-3F16-4E02-A733-19D2CDBF48F0}</a:tableStyleId>
              </a:tblPr>
              <a:tblGrid>
                <a:gridCol w="927999">
                  <a:extLst>
                    <a:ext uri="{9D8B030D-6E8A-4147-A177-3AD203B41FA5}">
                      <a16:colId xmlns:a16="http://schemas.microsoft.com/office/drawing/2014/main" val="20000"/>
                    </a:ext>
                  </a:extLst>
                </a:gridCol>
                <a:gridCol w="929840">
                  <a:extLst>
                    <a:ext uri="{9D8B030D-6E8A-4147-A177-3AD203B41FA5}">
                      <a16:colId xmlns:a16="http://schemas.microsoft.com/office/drawing/2014/main" val="20001"/>
                    </a:ext>
                  </a:extLst>
                </a:gridCol>
                <a:gridCol w="929840">
                  <a:extLst>
                    <a:ext uri="{9D8B030D-6E8A-4147-A177-3AD203B41FA5}">
                      <a16:colId xmlns:a16="http://schemas.microsoft.com/office/drawing/2014/main" val="20002"/>
                    </a:ext>
                  </a:extLst>
                </a:gridCol>
                <a:gridCol w="929840">
                  <a:extLst>
                    <a:ext uri="{9D8B030D-6E8A-4147-A177-3AD203B41FA5}">
                      <a16:colId xmlns:a16="http://schemas.microsoft.com/office/drawing/2014/main" val="20003"/>
                    </a:ext>
                  </a:extLst>
                </a:gridCol>
                <a:gridCol w="929840">
                  <a:extLst>
                    <a:ext uri="{9D8B030D-6E8A-4147-A177-3AD203B41FA5}">
                      <a16:colId xmlns:a16="http://schemas.microsoft.com/office/drawing/2014/main" val="20004"/>
                    </a:ext>
                  </a:extLst>
                </a:gridCol>
                <a:gridCol w="929840">
                  <a:extLst>
                    <a:ext uri="{9D8B030D-6E8A-4147-A177-3AD203B41FA5}">
                      <a16:colId xmlns:a16="http://schemas.microsoft.com/office/drawing/2014/main" val="20005"/>
                    </a:ext>
                  </a:extLst>
                </a:gridCol>
                <a:gridCol w="929840">
                  <a:extLst>
                    <a:ext uri="{9D8B030D-6E8A-4147-A177-3AD203B41FA5}">
                      <a16:colId xmlns:a16="http://schemas.microsoft.com/office/drawing/2014/main" val="20006"/>
                    </a:ext>
                  </a:extLst>
                </a:gridCol>
              </a:tblGrid>
              <a:tr h="220920">
                <a:tc gridSpan="7">
                  <a:txBody>
                    <a:bodyPr/>
                    <a:lstStyle/>
                    <a:p>
                      <a:pPr algn="ctr"/>
                      <a:r>
                        <a:rPr lang="en-US" sz="1800" dirty="0"/>
                        <a:t>CIDR /</a:t>
                      </a:r>
                      <a:r>
                        <a:rPr lang="en-US" sz="1800" baseline="0" dirty="0"/>
                        <a:t> Total IPs</a:t>
                      </a:r>
                      <a:endParaRPr lang="en-US" sz="18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pPr algn="ctr"/>
                      <a:endParaRPr lang="en-US" sz="1400" dirty="0"/>
                    </a:p>
                  </a:txBody>
                  <a:tcPr/>
                </a:tc>
                <a:tc hMerge="1">
                  <a:txBody>
                    <a:bodyPr/>
                    <a:lstStyle/>
                    <a:p>
                      <a:pPr algn="ctr"/>
                      <a:endParaRPr lang="en-US" sz="1400" dirty="0"/>
                    </a:p>
                  </a:txBody>
                  <a:tcPr/>
                </a:tc>
                <a:tc hMerge="1">
                  <a:txBody>
                    <a:bodyPr/>
                    <a:lstStyle/>
                    <a:p>
                      <a:pPr algn="ctr"/>
                      <a:endParaRPr lang="en-US" sz="1400" dirty="0"/>
                    </a:p>
                  </a:txBody>
                  <a:tcPr/>
                </a:tc>
                <a:extLst>
                  <a:ext uri="{0D108BD9-81ED-4DB2-BD59-A6C34878D82A}">
                    <a16:rowId xmlns:a16="http://schemas.microsoft.com/office/drawing/2014/main" val="10000"/>
                  </a:ext>
                </a:extLst>
              </a:tr>
              <a:tr h="268787">
                <a:tc>
                  <a:txBody>
                    <a:bodyPr/>
                    <a:lstStyle/>
                    <a:p>
                      <a:pPr algn="ctr"/>
                      <a:r>
                        <a:rPr lang="en-US" sz="1800" dirty="0"/>
                        <a:t>/16</a:t>
                      </a:r>
                    </a:p>
                    <a:p>
                      <a:pPr marL="0" marR="0" indent="0" algn="ctr" defTabSz="457200" rtl="0" eaLnBrk="1" fontAlgn="auto" latinLnBrk="0" hangingPunct="1">
                        <a:lnSpc>
                          <a:spcPct val="100000"/>
                        </a:lnSpc>
                        <a:spcBef>
                          <a:spcPts val="0"/>
                        </a:spcBef>
                        <a:spcAft>
                          <a:spcPts val="0"/>
                        </a:spcAft>
                        <a:buClrTx/>
                        <a:buSzTx/>
                        <a:buFontTx/>
                        <a:buNone/>
                        <a:tabLst/>
                        <a:defRPr/>
                      </a:pPr>
                      <a:r>
                        <a:rPr lang="en-US" sz="1800" b="1" kern="1200" dirty="0"/>
                        <a:t>65,536</a:t>
                      </a:r>
                      <a:endParaRPr lang="en-US" sz="1800" b="1" kern="1200" dirty="0">
                        <a:solidFill>
                          <a:schemeClr val="tx1"/>
                        </a:solidFill>
                        <a:latin typeface="+mn-lt"/>
                        <a:ea typeface="+mn-ea"/>
                        <a:cs typeface="+mn-cs"/>
                      </a:endParaRPr>
                    </a:p>
                  </a:txBody>
                  <a:tcPr/>
                </a:tc>
                <a:tc>
                  <a:txBody>
                    <a:bodyPr/>
                    <a:lstStyle/>
                    <a:p>
                      <a:pPr algn="ctr"/>
                      <a:r>
                        <a:rPr lang="en-US" sz="1800" dirty="0"/>
                        <a:t>/17</a:t>
                      </a:r>
                    </a:p>
                    <a:p>
                      <a:pPr marL="0" marR="0" indent="0" algn="ctr" defTabSz="457200" rtl="0" eaLnBrk="1" fontAlgn="auto" latinLnBrk="0" hangingPunct="1">
                        <a:lnSpc>
                          <a:spcPct val="100000"/>
                        </a:lnSpc>
                        <a:spcBef>
                          <a:spcPts val="0"/>
                        </a:spcBef>
                        <a:spcAft>
                          <a:spcPts val="0"/>
                        </a:spcAft>
                        <a:buClrTx/>
                        <a:buSzTx/>
                        <a:buFontTx/>
                        <a:buNone/>
                        <a:tabLst/>
                        <a:defRPr/>
                      </a:pPr>
                      <a:r>
                        <a:rPr lang="en-US" sz="1800" b="1" dirty="0"/>
                        <a:t>32,768</a:t>
                      </a:r>
                    </a:p>
                  </a:txBody>
                  <a:tcPr/>
                </a:tc>
                <a:tc>
                  <a:txBody>
                    <a:bodyPr/>
                    <a:lstStyle/>
                    <a:p>
                      <a:pPr algn="ctr"/>
                      <a:r>
                        <a:rPr lang="en-US" sz="1800" dirty="0"/>
                        <a:t>/18</a:t>
                      </a:r>
                    </a:p>
                    <a:p>
                      <a:pPr marL="0" marR="0" indent="0" algn="ctr" defTabSz="457200" rtl="0" eaLnBrk="1" fontAlgn="auto" latinLnBrk="0" hangingPunct="1">
                        <a:lnSpc>
                          <a:spcPct val="100000"/>
                        </a:lnSpc>
                        <a:spcBef>
                          <a:spcPts val="0"/>
                        </a:spcBef>
                        <a:spcAft>
                          <a:spcPts val="0"/>
                        </a:spcAft>
                        <a:buClrTx/>
                        <a:buSzTx/>
                        <a:buFontTx/>
                        <a:buNone/>
                        <a:tabLst/>
                        <a:defRPr/>
                      </a:pPr>
                      <a:r>
                        <a:rPr lang="en-US" sz="1800" b="1" dirty="0"/>
                        <a:t>16,384</a:t>
                      </a:r>
                    </a:p>
                  </a:txBody>
                  <a:tcPr/>
                </a:tc>
                <a:tc>
                  <a:txBody>
                    <a:bodyPr/>
                    <a:lstStyle/>
                    <a:p>
                      <a:pPr algn="ctr"/>
                      <a:r>
                        <a:rPr lang="en-US" sz="1800" dirty="0"/>
                        <a:t>/19</a:t>
                      </a:r>
                    </a:p>
                    <a:p>
                      <a:pPr marL="0" marR="0" indent="0" algn="ctr" defTabSz="457200" rtl="0" eaLnBrk="1" fontAlgn="auto" latinLnBrk="0" hangingPunct="1">
                        <a:lnSpc>
                          <a:spcPct val="100000"/>
                        </a:lnSpc>
                        <a:spcBef>
                          <a:spcPts val="0"/>
                        </a:spcBef>
                        <a:spcAft>
                          <a:spcPts val="0"/>
                        </a:spcAft>
                        <a:buClrTx/>
                        <a:buSzTx/>
                        <a:buFontTx/>
                        <a:buNone/>
                        <a:tabLst/>
                        <a:defRPr/>
                      </a:pPr>
                      <a:r>
                        <a:rPr lang="en-US" sz="1800" b="1" dirty="0"/>
                        <a:t>8,192</a:t>
                      </a:r>
                    </a:p>
                  </a:txBody>
                  <a:tcPr/>
                </a:tc>
                <a:tc>
                  <a:txBody>
                    <a:bodyPr/>
                    <a:lstStyle/>
                    <a:p>
                      <a:pPr algn="ctr"/>
                      <a:r>
                        <a:rPr lang="en-US" sz="1800" dirty="0"/>
                        <a:t>/20</a:t>
                      </a:r>
                    </a:p>
                    <a:p>
                      <a:pPr algn="ctr"/>
                      <a:r>
                        <a:rPr lang="en-US" sz="1800" b="1" dirty="0"/>
                        <a:t>4,096</a:t>
                      </a:r>
                    </a:p>
                  </a:txBody>
                  <a:tcPr/>
                </a:tc>
                <a:tc>
                  <a:txBody>
                    <a:bodyPr/>
                    <a:lstStyle/>
                    <a:p>
                      <a:pPr algn="ctr"/>
                      <a:r>
                        <a:rPr lang="en-US" sz="1800" dirty="0"/>
                        <a:t>/21</a:t>
                      </a:r>
                    </a:p>
                    <a:p>
                      <a:pPr marL="0" marR="0" indent="0" algn="ctr" defTabSz="457200" rtl="0" eaLnBrk="1" fontAlgn="auto" latinLnBrk="0" hangingPunct="1">
                        <a:lnSpc>
                          <a:spcPct val="100000"/>
                        </a:lnSpc>
                        <a:spcBef>
                          <a:spcPts val="0"/>
                        </a:spcBef>
                        <a:spcAft>
                          <a:spcPts val="0"/>
                        </a:spcAft>
                        <a:buClrTx/>
                        <a:buSzTx/>
                        <a:buFontTx/>
                        <a:buNone/>
                        <a:tabLst/>
                        <a:defRPr/>
                      </a:pPr>
                      <a:r>
                        <a:rPr lang="en-US" sz="1800" b="1" dirty="0"/>
                        <a:t>2,048</a:t>
                      </a:r>
                    </a:p>
                  </a:txBody>
                  <a:tcPr/>
                </a:tc>
                <a:tc>
                  <a:txBody>
                    <a:bodyPr/>
                    <a:lstStyle/>
                    <a:p>
                      <a:pPr algn="ctr"/>
                      <a:r>
                        <a:rPr lang="en-US" sz="1800" dirty="0"/>
                        <a:t>/22</a:t>
                      </a:r>
                    </a:p>
                    <a:p>
                      <a:pPr algn="ctr"/>
                      <a:r>
                        <a:rPr lang="en-US" sz="1800" b="1" dirty="0"/>
                        <a:t>1,024</a:t>
                      </a:r>
                    </a:p>
                  </a:txBody>
                  <a:tcPr/>
                </a:tc>
                <a:extLst>
                  <a:ext uri="{0D108BD9-81ED-4DB2-BD59-A6C34878D82A}">
                    <a16:rowId xmlns:a16="http://schemas.microsoft.com/office/drawing/2014/main" val="10001"/>
                  </a:ext>
                </a:extLst>
              </a:tr>
              <a:tr h="268787">
                <a:tc>
                  <a:txBody>
                    <a:bodyPr/>
                    <a:lstStyle/>
                    <a:p>
                      <a:pPr algn="ctr"/>
                      <a:r>
                        <a:rPr lang="en-US" sz="1800" dirty="0"/>
                        <a:t>/23</a:t>
                      </a:r>
                    </a:p>
                    <a:p>
                      <a:pPr algn="ctr"/>
                      <a:r>
                        <a:rPr lang="en-US" sz="1800" b="1" dirty="0"/>
                        <a:t>512</a:t>
                      </a:r>
                    </a:p>
                  </a:txBody>
                  <a:tcPr/>
                </a:tc>
                <a:tc>
                  <a:txBody>
                    <a:bodyPr/>
                    <a:lstStyle/>
                    <a:p>
                      <a:pPr algn="ctr"/>
                      <a:r>
                        <a:rPr lang="en-US" sz="1800" dirty="0"/>
                        <a:t>/24</a:t>
                      </a:r>
                    </a:p>
                    <a:p>
                      <a:pPr algn="ctr"/>
                      <a:r>
                        <a:rPr lang="en-US" sz="1800" b="1" kern="1200" dirty="0">
                          <a:solidFill>
                            <a:schemeClr val="tx1"/>
                          </a:solidFill>
                          <a:latin typeface="+mn-lt"/>
                          <a:ea typeface="+mn-ea"/>
                          <a:cs typeface="+mn-cs"/>
                        </a:rPr>
                        <a:t>256</a:t>
                      </a:r>
                    </a:p>
                  </a:txBody>
                  <a:tcPr/>
                </a:tc>
                <a:tc>
                  <a:txBody>
                    <a:bodyPr/>
                    <a:lstStyle/>
                    <a:p>
                      <a:pPr algn="ctr"/>
                      <a:r>
                        <a:rPr lang="en-US" sz="1800" dirty="0"/>
                        <a:t>/25</a:t>
                      </a:r>
                    </a:p>
                    <a:p>
                      <a:pPr algn="ctr"/>
                      <a:r>
                        <a:rPr lang="en-US" sz="1800" b="1" dirty="0"/>
                        <a:t>128</a:t>
                      </a:r>
                    </a:p>
                  </a:txBody>
                  <a:tcPr/>
                </a:tc>
                <a:tc>
                  <a:txBody>
                    <a:bodyPr/>
                    <a:lstStyle/>
                    <a:p>
                      <a:pPr algn="ctr"/>
                      <a:r>
                        <a:rPr lang="en-US" sz="1800" dirty="0"/>
                        <a:t>/26</a:t>
                      </a:r>
                    </a:p>
                    <a:p>
                      <a:pPr marL="0" marR="0" indent="0" algn="ctr" defTabSz="457200" rtl="0" eaLnBrk="1" fontAlgn="auto" latinLnBrk="0" hangingPunct="1">
                        <a:lnSpc>
                          <a:spcPct val="100000"/>
                        </a:lnSpc>
                        <a:spcBef>
                          <a:spcPts val="0"/>
                        </a:spcBef>
                        <a:spcAft>
                          <a:spcPts val="0"/>
                        </a:spcAft>
                        <a:buClrTx/>
                        <a:buSzTx/>
                        <a:buFontTx/>
                        <a:buNone/>
                        <a:tabLst/>
                        <a:defRPr/>
                      </a:pPr>
                      <a:r>
                        <a:rPr lang="en-US" sz="1800" b="1" dirty="0"/>
                        <a:t>64</a:t>
                      </a:r>
                    </a:p>
                  </a:txBody>
                  <a:tcPr/>
                </a:tc>
                <a:tc>
                  <a:txBody>
                    <a:bodyPr/>
                    <a:lstStyle/>
                    <a:p>
                      <a:pPr algn="ctr"/>
                      <a:r>
                        <a:rPr lang="en-US" sz="1800" dirty="0"/>
                        <a:t>/27</a:t>
                      </a:r>
                    </a:p>
                    <a:p>
                      <a:pPr marL="0" marR="0" indent="0" algn="ctr" defTabSz="457200" rtl="0" eaLnBrk="1" fontAlgn="auto" latinLnBrk="0" hangingPunct="1">
                        <a:lnSpc>
                          <a:spcPct val="100000"/>
                        </a:lnSpc>
                        <a:spcBef>
                          <a:spcPts val="0"/>
                        </a:spcBef>
                        <a:spcAft>
                          <a:spcPts val="0"/>
                        </a:spcAft>
                        <a:buClrTx/>
                        <a:buSzTx/>
                        <a:buFontTx/>
                        <a:buNone/>
                        <a:tabLst/>
                        <a:defRPr/>
                      </a:pPr>
                      <a:r>
                        <a:rPr lang="en-US" sz="1800" b="1" dirty="0"/>
                        <a:t>32</a:t>
                      </a:r>
                    </a:p>
                  </a:txBody>
                  <a:tcPr/>
                </a:tc>
                <a:tc>
                  <a:txBody>
                    <a:bodyPr/>
                    <a:lstStyle/>
                    <a:p>
                      <a:pPr algn="ctr"/>
                      <a:r>
                        <a:rPr lang="en-US" sz="1800" dirty="0"/>
                        <a:t>/28</a:t>
                      </a:r>
                    </a:p>
                    <a:p>
                      <a:pPr algn="ctr"/>
                      <a:r>
                        <a:rPr lang="en-US" sz="1800" b="1" dirty="0"/>
                        <a:t>16</a:t>
                      </a:r>
                    </a:p>
                  </a:txBody>
                  <a:tcPr/>
                </a:tc>
                <a:tc>
                  <a:txBody>
                    <a:bodyPr/>
                    <a:lstStyle/>
                    <a:p>
                      <a:pPr algn="ctr"/>
                      <a:endParaRPr lang="en-US" sz="1800" b="1"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45816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VPC</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5"/>
            <a:ext cx="10839451" cy="3790723"/>
          </a:xfrm>
        </p:spPr>
        <p:txBody>
          <a:bodyPr>
            <a:normAutofit/>
          </a:bodyPr>
          <a:lstStyle/>
          <a:p>
            <a:pPr>
              <a:lnSpc>
                <a:spcPct val="120000"/>
              </a:lnSpc>
            </a:pPr>
            <a:r>
              <a:rPr lang="en-US" sz="1600" dirty="0">
                <a:latin typeface="Abadi Extra Light" panose="020B0204020104020204" pitchFamily="34" charset="0"/>
              </a:rPr>
              <a:t>VPCs can span across multiple Availability Zones within a region.</a:t>
            </a:r>
          </a:p>
          <a:p>
            <a:pPr>
              <a:lnSpc>
                <a:spcPct val="120000"/>
              </a:lnSpc>
            </a:pPr>
            <a:r>
              <a:rPr lang="en-US" sz="1600" dirty="0">
                <a:latin typeface="Abadi Extra Light" panose="020B0204020104020204" pitchFamily="34" charset="0"/>
              </a:rPr>
              <a:t>VPCs have an implicit router and a default route table that routes local traffic within the VPC. </a:t>
            </a:r>
          </a:p>
          <a:p>
            <a:pPr>
              <a:lnSpc>
                <a:spcPct val="120000"/>
              </a:lnSpc>
            </a:pPr>
            <a:r>
              <a:rPr lang="en-US" sz="1600" dirty="0">
                <a:latin typeface="Abadi Extra Light" panose="020B0204020104020204" pitchFamily="34" charset="0"/>
              </a:rPr>
              <a:t>VPCs are private networks until associated with an Internet gateway and a route table rule routing traffic through it.</a:t>
            </a:r>
          </a:p>
          <a:p>
            <a:pPr>
              <a:lnSpc>
                <a:spcPct val="120000"/>
              </a:lnSpc>
            </a:pPr>
            <a:r>
              <a:rPr lang="en-US" sz="1600" b="1" dirty="0">
                <a:latin typeface="Abadi Extra Light" panose="020B0204020104020204" pitchFamily="34" charset="0"/>
              </a:rPr>
              <a:t>Default Amazon VPCs </a:t>
            </a:r>
            <a:r>
              <a:rPr lang="en-US" sz="1600" dirty="0">
                <a:latin typeface="Abadi Extra Light" panose="020B0204020104020204" pitchFamily="34" charset="0"/>
              </a:rPr>
              <a:t>are provisioned at account creation in every region. Do not use this for your customer workloads.</a:t>
            </a:r>
          </a:p>
        </p:txBody>
      </p:sp>
      <p:graphicFrame>
        <p:nvGraphicFramePr>
          <p:cNvPr id="21" name="Table 20">
            <a:extLst>
              <a:ext uri="{FF2B5EF4-FFF2-40B4-BE49-F238E27FC236}">
                <a16:creationId xmlns:a16="http://schemas.microsoft.com/office/drawing/2014/main" id="{F6E898F2-0770-4440-8650-EB2D60632359}"/>
              </a:ext>
            </a:extLst>
          </p:cNvPr>
          <p:cNvGraphicFramePr>
            <a:graphicFrameLocks noGrp="1"/>
          </p:cNvGraphicFramePr>
          <p:nvPr>
            <p:extLst>
              <p:ext uri="{D42A27DB-BD31-4B8C-83A1-F6EECF244321}">
                <p14:modId xmlns:p14="http://schemas.microsoft.com/office/powerpoint/2010/main" val="865456229"/>
              </p:ext>
            </p:extLst>
          </p:nvPr>
        </p:nvGraphicFramePr>
        <p:xfrm>
          <a:off x="10029495" y="3457985"/>
          <a:ext cx="1999792" cy="535987"/>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999896">
                  <a:extLst>
                    <a:ext uri="{9D8B030D-6E8A-4147-A177-3AD203B41FA5}">
                      <a16:colId xmlns:a16="http://schemas.microsoft.com/office/drawing/2014/main" val="20000"/>
                    </a:ext>
                  </a:extLst>
                </a:gridCol>
                <a:gridCol w="999896">
                  <a:extLst>
                    <a:ext uri="{9D8B030D-6E8A-4147-A177-3AD203B41FA5}">
                      <a16:colId xmlns:a16="http://schemas.microsoft.com/office/drawing/2014/main" val="20001"/>
                    </a:ext>
                  </a:extLst>
                </a:gridCol>
              </a:tblGrid>
              <a:tr h="248585">
                <a:tc>
                  <a:txBody>
                    <a:bodyPr/>
                    <a:lstStyle/>
                    <a:p>
                      <a:r>
                        <a:rPr lang="en-US" sz="1100" dirty="0"/>
                        <a:t>Destination</a:t>
                      </a:r>
                    </a:p>
                  </a:txBody>
                  <a:tcPr/>
                </a:tc>
                <a:tc>
                  <a:txBody>
                    <a:bodyPr/>
                    <a:lstStyle/>
                    <a:p>
                      <a:r>
                        <a:rPr lang="en-US" sz="1100" dirty="0"/>
                        <a:t>Target</a:t>
                      </a:r>
                    </a:p>
                  </a:txBody>
                  <a:tcPr/>
                </a:tc>
                <a:extLst>
                  <a:ext uri="{0D108BD9-81ED-4DB2-BD59-A6C34878D82A}">
                    <a16:rowId xmlns:a16="http://schemas.microsoft.com/office/drawing/2014/main" val="10000"/>
                  </a:ext>
                </a:extLst>
              </a:tr>
              <a:tr h="276907">
                <a:tc>
                  <a:txBody>
                    <a:bodyPr/>
                    <a:lstStyle/>
                    <a:p>
                      <a:r>
                        <a:rPr lang="en-US" sz="1100" dirty="0"/>
                        <a:t>172.31.0.0/16</a:t>
                      </a:r>
                    </a:p>
                  </a:txBody>
                  <a:tcPr/>
                </a:tc>
                <a:tc>
                  <a:txBody>
                    <a:bodyPr/>
                    <a:lstStyle/>
                    <a:p>
                      <a:r>
                        <a:rPr lang="en-US" sz="1100" dirty="0"/>
                        <a:t>local</a:t>
                      </a:r>
                    </a:p>
                  </a:txBody>
                  <a:tcPr/>
                </a:tc>
                <a:extLst>
                  <a:ext uri="{0D108BD9-81ED-4DB2-BD59-A6C34878D82A}">
                    <a16:rowId xmlns:a16="http://schemas.microsoft.com/office/drawing/2014/main" val="10001"/>
                  </a:ext>
                </a:extLst>
              </a:tr>
            </a:tbl>
          </a:graphicData>
        </a:graphic>
      </p:graphicFrame>
      <p:sp>
        <p:nvSpPr>
          <p:cNvPr id="22" name="Rectangle 21">
            <a:extLst>
              <a:ext uri="{FF2B5EF4-FFF2-40B4-BE49-F238E27FC236}">
                <a16:creationId xmlns:a16="http://schemas.microsoft.com/office/drawing/2014/main" id="{520F54B1-EF84-4938-95E4-1FDB65C517C8}"/>
              </a:ext>
            </a:extLst>
          </p:cNvPr>
          <p:cNvSpPr/>
          <p:nvPr/>
        </p:nvSpPr>
        <p:spPr>
          <a:xfrm>
            <a:off x="9922620" y="3204741"/>
            <a:ext cx="2106667" cy="276999"/>
          </a:xfrm>
          <a:prstGeom prst="rect">
            <a:avLst/>
          </a:prstGeom>
        </p:spPr>
        <p:txBody>
          <a:bodyPr wrap="none">
            <a:spAutoFit/>
          </a:bodyPr>
          <a:lstStyle/>
          <a:p>
            <a:pPr algn="ctr"/>
            <a:r>
              <a:rPr lang="en-US" sz="1200" dirty="0">
                <a:latin typeface="Helvetica Neue"/>
                <a:ea typeface="Verdana" pitchFamily="34" charset="0"/>
                <a:cs typeface="Helvetica Neue"/>
              </a:rPr>
              <a:t>Default route (Can’t change)</a:t>
            </a:r>
          </a:p>
        </p:txBody>
      </p:sp>
      <p:grpSp>
        <p:nvGrpSpPr>
          <p:cNvPr id="4" name="Group 3">
            <a:extLst>
              <a:ext uri="{FF2B5EF4-FFF2-40B4-BE49-F238E27FC236}">
                <a16:creationId xmlns:a16="http://schemas.microsoft.com/office/drawing/2014/main" id="{F85084B5-AADB-49D3-B69A-8850E9F2151B}"/>
              </a:ext>
            </a:extLst>
          </p:cNvPr>
          <p:cNvGrpSpPr/>
          <p:nvPr/>
        </p:nvGrpSpPr>
        <p:grpSpPr>
          <a:xfrm>
            <a:off x="4410074" y="3286125"/>
            <a:ext cx="5541629" cy="3013075"/>
            <a:chOff x="2609850" y="3288176"/>
            <a:chExt cx="7341854" cy="3011024"/>
          </a:xfrm>
        </p:grpSpPr>
        <p:grpSp>
          <p:nvGrpSpPr>
            <p:cNvPr id="23" name="Group 22">
              <a:extLst>
                <a:ext uri="{FF2B5EF4-FFF2-40B4-BE49-F238E27FC236}">
                  <a16:creationId xmlns:a16="http://schemas.microsoft.com/office/drawing/2014/main" id="{AAEB06B7-44B1-47A7-B94B-5A9892D421BE}"/>
                </a:ext>
              </a:extLst>
            </p:cNvPr>
            <p:cNvGrpSpPr/>
            <p:nvPr/>
          </p:nvGrpSpPr>
          <p:grpSpPr>
            <a:xfrm>
              <a:off x="2609850" y="3288176"/>
              <a:ext cx="7341854" cy="3011024"/>
              <a:chOff x="2442003" y="1675823"/>
              <a:chExt cx="9214676" cy="4762773"/>
            </a:xfrm>
          </p:grpSpPr>
          <p:sp>
            <p:nvSpPr>
              <p:cNvPr id="24" name="Rectangle 23">
                <a:extLst>
                  <a:ext uri="{FF2B5EF4-FFF2-40B4-BE49-F238E27FC236}">
                    <a16:creationId xmlns:a16="http://schemas.microsoft.com/office/drawing/2014/main" id="{4FFAEE34-23F2-4C87-AB96-D4696610F587}"/>
                  </a:ext>
                </a:extLst>
              </p:cNvPr>
              <p:cNvSpPr/>
              <p:nvPr/>
            </p:nvSpPr>
            <p:spPr>
              <a:xfrm>
                <a:off x="2455912" y="1684507"/>
                <a:ext cx="9200767" cy="4754089"/>
              </a:xfrm>
              <a:prstGeom prst="rect">
                <a:avLst/>
              </a:prstGeom>
              <a:noFill/>
              <a:ln w="254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B9CD5"/>
                    </a:solidFill>
                    <a:latin typeface="Amazon Ember" panose="020B0603020204020204" pitchFamily="34" charset="0"/>
                    <a:ea typeface="Amazon Ember" panose="020B0603020204020204" pitchFamily="34" charset="0"/>
                    <a:cs typeface="Amazon Ember" panose="020B0603020204020204" pitchFamily="34" charset="0"/>
                  </a:rPr>
                  <a:t>Region</a:t>
                </a:r>
              </a:p>
            </p:txBody>
          </p:sp>
          <p:sp>
            <p:nvSpPr>
              <p:cNvPr id="25" name="Rectangle 24">
                <a:extLst>
                  <a:ext uri="{FF2B5EF4-FFF2-40B4-BE49-F238E27FC236}">
                    <a16:creationId xmlns:a16="http://schemas.microsoft.com/office/drawing/2014/main" id="{4429FE15-7891-4FF7-9436-DA4B7E756F74}"/>
                  </a:ext>
                </a:extLst>
              </p:cNvPr>
              <p:cNvSpPr/>
              <p:nvPr/>
            </p:nvSpPr>
            <p:spPr>
              <a:xfrm>
                <a:off x="2931764" y="2171482"/>
                <a:ext cx="8286925" cy="4048673"/>
              </a:xfrm>
              <a:prstGeom prst="rect">
                <a:avLst/>
              </a:prstGeom>
              <a:noFill/>
              <a:ln w="254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mazon Ember" panose="020B0603020204020204" pitchFamily="34" charset="0"/>
                    <a:ea typeface="Amazon Ember" panose="020B0603020204020204" pitchFamily="34" charset="0"/>
                    <a:cs typeface="Amazon Ember" panose="020B0603020204020204" pitchFamily="34" charset="0"/>
                  </a:rPr>
                  <a:t>VPC</a:t>
                </a:r>
              </a:p>
            </p:txBody>
          </p:sp>
          <p:pic>
            <p:nvPicPr>
              <p:cNvPr id="26" name="Graphic 28">
                <a:extLst>
                  <a:ext uri="{FF2B5EF4-FFF2-40B4-BE49-F238E27FC236}">
                    <a16:creationId xmlns:a16="http://schemas.microsoft.com/office/drawing/2014/main" id="{1870DDEB-580C-4E43-9C26-F7C1D7FF7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1764" y="2171484"/>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25">
                <a:extLst>
                  <a:ext uri="{FF2B5EF4-FFF2-40B4-BE49-F238E27FC236}">
                    <a16:creationId xmlns:a16="http://schemas.microsoft.com/office/drawing/2014/main" id="{D3727699-4102-4457-9BA8-32894E54D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003" y="1675823"/>
                <a:ext cx="389687" cy="38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 name="Rectangle 27">
              <a:extLst>
                <a:ext uri="{FF2B5EF4-FFF2-40B4-BE49-F238E27FC236}">
                  <a16:creationId xmlns:a16="http://schemas.microsoft.com/office/drawing/2014/main" id="{FF4ADBD4-4DA2-401B-829D-68E427DA1414}"/>
                </a:ext>
              </a:extLst>
            </p:cNvPr>
            <p:cNvSpPr/>
            <p:nvPr/>
          </p:nvSpPr>
          <p:spPr bwMode="auto">
            <a:xfrm>
              <a:off x="3429714" y="3997440"/>
              <a:ext cx="5942700" cy="965769"/>
            </a:xfrm>
            <a:prstGeom prst="rect">
              <a:avLst/>
            </a:prstGeom>
            <a:noFill/>
            <a:ln w="19050">
              <a:solidFill>
                <a:srgbClr val="07A4C7"/>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07A4C7"/>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sp>
          <p:nvSpPr>
            <p:cNvPr id="29" name="Rectangle 28">
              <a:extLst>
                <a:ext uri="{FF2B5EF4-FFF2-40B4-BE49-F238E27FC236}">
                  <a16:creationId xmlns:a16="http://schemas.microsoft.com/office/drawing/2014/main" id="{D16C6149-D7D6-4C8D-BCF9-1CE961020909}"/>
                </a:ext>
              </a:extLst>
            </p:cNvPr>
            <p:cNvSpPr/>
            <p:nvPr/>
          </p:nvSpPr>
          <p:spPr bwMode="auto">
            <a:xfrm>
              <a:off x="3429714" y="5068483"/>
              <a:ext cx="5942701" cy="987344"/>
            </a:xfrm>
            <a:prstGeom prst="rect">
              <a:avLst/>
            </a:prstGeom>
            <a:noFill/>
            <a:ln w="19050">
              <a:solidFill>
                <a:srgbClr val="07A4C7"/>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07A4C7"/>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grpSp>
    </p:spTree>
    <p:extLst>
      <p:ext uri="{BB962C8B-B14F-4D97-AF65-F5344CB8AC3E}">
        <p14:creationId xmlns:p14="http://schemas.microsoft.com/office/powerpoint/2010/main" val="3071886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Subnets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2337978"/>
          </a:xfrm>
        </p:spPr>
        <p:txBody>
          <a:bodyPr>
            <a:normAutofit fontScale="85000" lnSpcReduction="20000"/>
          </a:bodyPr>
          <a:lstStyle/>
          <a:p>
            <a:pPr>
              <a:lnSpc>
                <a:spcPct val="150000"/>
              </a:lnSpc>
            </a:pPr>
            <a:r>
              <a:rPr lang="en-US" sz="2000" dirty="0">
                <a:latin typeface="Abadi Extra Light" panose="020B0204020104020204" pitchFamily="34" charset="0"/>
              </a:rPr>
              <a:t>Subnets segment VPC address ranges even further.</a:t>
            </a:r>
          </a:p>
          <a:p>
            <a:pPr>
              <a:lnSpc>
                <a:spcPct val="150000"/>
              </a:lnSpc>
            </a:pPr>
            <a:r>
              <a:rPr lang="en-US" sz="2000" dirty="0">
                <a:latin typeface="Abadi Extra Light" panose="020B0204020104020204" pitchFamily="34" charset="0"/>
              </a:rPr>
              <a:t>Subnets can exist within one and only one Availability Zone.</a:t>
            </a:r>
          </a:p>
          <a:p>
            <a:pPr>
              <a:lnSpc>
                <a:spcPct val="150000"/>
              </a:lnSpc>
            </a:pPr>
            <a:r>
              <a:rPr lang="en-US" sz="2000" dirty="0">
                <a:latin typeface="Abadi Extra Light" panose="020B0204020104020204" pitchFamily="34" charset="0"/>
              </a:rPr>
              <a:t>Subnet CIDR blocks within a VPC must not overlap.</a:t>
            </a:r>
          </a:p>
          <a:p>
            <a:pPr>
              <a:lnSpc>
                <a:spcPct val="150000"/>
              </a:lnSpc>
            </a:pPr>
            <a:r>
              <a:rPr lang="en-US" sz="2000" dirty="0">
                <a:latin typeface="Abadi Extra Light" panose="020B0204020104020204" pitchFamily="34" charset="0"/>
              </a:rPr>
              <a:t>Subnet inbound and outbound traffic can be restricted using NACLs.</a:t>
            </a:r>
          </a:p>
          <a:p>
            <a:pPr>
              <a:lnSpc>
                <a:spcPct val="150000"/>
              </a:lnSpc>
            </a:pPr>
            <a:r>
              <a:rPr lang="en-US" sz="2000" b="1" dirty="0">
                <a:latin typeface="Abadi Extra Light" panose="020B0204020104020204" pitchFamily="34" charset="0"/>
              </a:rPr>
              <a:t>Recommendation</a:t>
            </a:r>
            <a:r>
              <a:rPr lang="en-US" sz="2000" dirty="0">
                <a:latin typeface="Abadi Extra Light" panose="020B0204020104020204" pitchFamily="34" charset="0"/>
              </a:rPr>
              <a:t>: Allocate substantially more IPs for private subnets than for public subnets.</a:t>
            </a:r>
          </a:p>
          <a:p>
            <a:pPr>
              <a:lnSpc>
                <a:spcPct val="150000"/>
              </a:lnSpc>
            </a:pPr>
            <a:endParaRPr lang="en-US" sz="2000" dirty="0">
              <a:latin typeface="Abadi Extra Light" panose="020B0204020104020204" pitchFamily="34" charset="0"/>
            </a:endParaRPr>
          </a:p>
        </p:txBody>
      </p:sp>
      <p:grpSp>
        <p:nvGrpSpPr>
          <p:cNvPr id="4" name="Group 3">
            <a:extLst>
              <a:ext uri="{FF2B5EF4-FFF2-40B4-BE49-F238E27FC236}">
                <a16:creationId xmlns:a16="http://schemas.microsoft.com/office/drawing/2014/main" id="{A70F533F-C69B-4538-9DFD-262A2799E64D}"/>
              </a:ext>
            </a:extLst>
          </p:cNvPr>
          <p:cNvGrpSpPr/>
          <p:nvPr/>
        </p:nvGrpSpPr>
        <p:grpSpPr>
          <a:xfrm>
            <a:off x="5314949" y="3429000"/>
            <a:ext cx="6341729" cy="2927350"/>
            <a:chOff x="2442003" y="1593577"/>
            <a:chExt cx="9214676" cy="4762773"/>
          </a:xfrm>
        </p:grpSpPr>
        <p:grpSp>
          <p:nvGrpSpPr>
            <p:cNvPr id="47" name="Group 46">
              <a:extLst>
                <a:ext uri="{FF2B5EF4-FFF2-40B4-BE49-F238E27FC236}">
                  <a16:creationId xmlns:a16="http://schemas.microsoft.com/office/drawing/2014/main" id="{9E20EB5C-5AD9-486E-8152-ACCE57811A72}"/>
                </a:ext>
              </a:extLst>
            </p:cNvPr>
            <p:cNvGrpSpPr/>
            <p:nvPr/>
          </p:nvGrpSpPr>
          <p:grpSpPr>
            <a:xfrm>
              <a:off x="2442003" y="1593577"/>
              <a:ext cx="9214676" cy="4762773"/>
              <a:chOff x="2442003" y="1675823"/>
              <a:chExt cx="9214676" cy="4762773"/>
            </a:xfrm>
          </p:grpSpPr>
          <p:sp>
            <p:nvSpPr>
              <p:cNvPr id="48" name="Rectangle 47">
                <a:extLst>
                  <a:ext uri="{FF2B5EF4-FFF2-40B4-BE49-F238E27FC236}">
                    <a16:creationId xmlns:a16="http://schemas.microsoft.com/office/drawing/2014/main" id="{5A435F7C-7B3D-4C9C-BEC9-4E3E47E8133C}"/>
                  </a:ext>
                </a:extLst>
              </p:cNvPr>
              <p:cNvSpPr/>
              <p:nvPr/>
            </p:nvSpPr>
            <p:spPr>
              <a:xfrm>
                <a:off x="2455912" y="1684507"/>
                <a:ext cx="9200767" cy="4754089"/>
              </a:xfrm>
              <a:prstGeom prst="rect">
                <a:avLst/>
              </a:prstGeom>
              <a:noFill/>
              <a:ln w="254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100" dirty="0">
                    <a:solidFill>
                      <a:srgbClr val="5B9CD5"/>
                    </a:solidFill>
                    <a:latin typeface="Amazon Ember" panose="020B0603020204020204" pitchFamily="34" charset="0"/>
                    <a:ea typeface="Amazon Ember" panose="020B0603020204020204" pitchFamily="34" charset="0"/>
                    <a:cs typeface="Amazon Ember" panose="020B0603020204020204" pitchFamily="34" charset="0"/>
                  </a:rPr>
                  <a:t>Region</a:t>
                </a:r>
              </a:p>
            </p:txBody>
          </p:sp>
          <p:sp>
            <p:nvSpPr>
              <p:cNvPr id="49" name="Rectangle 48">
                <a:extLst>
                  <a:ext uri="{FF2B5EF4-FFF2-40B4-BE49-F238E27FC236}">
                    <a16:creationId xmlns:a16="http://schemas.microsoft.com/office/drawing/2014/main" id="{C064A83B-DBF5-4F73-9C24-44172EC1A349}"/>
                  </a:ext>
                </a:extLst>
              </p:cNvPr>
              <p:cNvSpPr/>
              <p:nvPr/>
            </p:nvSpPr>
            <p:spPr>
              <a:xfrm>
                <a:off x="2931764" y="2171482"/>
                <a:ext cx="8286925" cy="4048673"/>
              </a:xfrm>
              <a:prstGeom prst="rect">
                <a:avLst/>
              </a:prstGeom>
              <a:noFill/>
              <a:ln w="254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100" dirty="0">
                    <a:ln w="0"/>
                    <a:solidFill>
                      <a:srgbClr val="1E8900"/>
                    </a:solidFill>
                    <a:latin typeface="Amazon Ember" panose="020B0603020204020204" pitchFamily="34" charset="0"/>
                    <a:ea typeface="Amazon Ember" panose="020B0603020204020204" pitchFamily="34" charset="0"/>
                    <a:cs typeface="Amazon Ember" panose="020B0603020204020204" pitchFamily="34" charset="0"/>
                  </a:rPr>
                  <a:t>VPC</a:t>
                </a:r>
              </a:p>
            </p:txBody>
          </p:sp>
          <p:pic>
            <p:nvPicPr>
              <p:cNvPr id="50" name="Graphic 28">
                <a:extLst>
                  <a:ext uri="{FF2B5EF4-FFF2-40B4-BE49-F238E27FC236}">
                    <a16:creationId xmlns:a16="http://schemas.microsoft.com/office/drawing/2014/main" id="{5C205DBD-B158-4368-AB42-C2A7F788A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1764" y="2171484"/>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25">
                <a:extLst>
                  <a:ext uri="{FF2B5EF4-FFF2-40B4-BE49-F238E27FC236}">
                    <a16:creationId xmlns:a16="http://schemas.microsoft.com/office/drawing/2014/main" id="{33E0A91A-D018-4CD7-87AF-B0513CC5E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003" y="1675823"/>
                <a:ext cx="389687" cy="38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 name="Rectangle 51">
              <a:extLst>
                <a:ext uri="{FF2B5EF4-FFF2-40B4-BE49-F238E27FC236}">
                  <a16:creationId xmlns:a16="http://schemas.microsoft.com/office/drawing/2014/main" id="{1C9DFEC8-5D67-4C1D-883A-BBD956C01709}"/>
                </a:ext>
              </a:extLst>
            </p:cNvPr>
            <p:cNvSpPr/>
            <p:nvPr/>
          </p:nvSpPr>
          <p:spPr>
            <a:xfrm>
              <a:off x="3715099" y="2989056"/>
              <a:ext cx="3200416" cy="919199"/>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100" dirty="0">
                  <a:solidFill>
                    <a:srgbClr val="1E8900"/>
                  </a:solidFill>
                  <a:latin typeface="Amazon Ember" panose="020B0603020204020204" pitchFamily="34" charset="0"/>
                  <a:ea typeface="Amazon Ember" panose="020B0603020204020204" pitchFamily="34" charset="0"/>
                  <a:cs typeface="Amazon Ember" panose="020B0603020204020204" pitchFamily="34" charset="0"/>
                </a:rPr>
                <a:t>Public subnet</a:t>
              </a:r>
            </a:p>
          </p:txBody>
        </p:sp>
        <p:pic>
          <p:nvPicPr>
            <p:cNvPr id="53" name="Graphic 34">
              <a:extLst>
                <a:ext uri="{FF2B5EF4-FFF2-40B4-BE49-F238E27FC236}">
                  <a16:creationId xmlns:a16="http://schemas.microsoft.com/office/drawing/2014/main" id="{23119803-9559-4491-9EE5-8E07C2069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100" y="2987469"/>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5CFC3EBC-8055-4368-ABD4-25CA4A25F892}"/>
                </a:ext>
              </a:extLst>
            </p:cNvPr>
            <p:cNvSpPr/>
            <p:nvPr/>
          </p:nvSpPr>
          <p:spPr>
            <a:xfrm>
              <a:off x="7143606" y="3001681"/>
              <a:ext cx="3278861" cy="90657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100" dirty="0">
                  <a:solidFill>
                    <a:srgbClr val="5B9CD5"/>
                  </a:solidFill>
                  <a:latin typeface="Amazon Ember" panose="020B0603020204020204" pitchFamily="34" charset="0"/>
                  <a:ea typeface="Amazon Ember" panose="020B0603020204020204" pitchFamily="34" charset="0"/>
                  <a:cs typeface="Amazon Ember" panose="020B0603020204020204" pitchFamily="34" charset="0"/>
                </a:rPr>
                <a:t>Private subnet</a:t>
              </a:r>
            </a:p>
          </p:txBody>
        </p:sp>
        <p:pic>
          <p:nvPicPr>
            <p:cNvPr id="55" name="Graphic 35">
              <a:extLst>
                <a:ext uri="{FF2B5EF4-FFF2-40B4-BE49-F238E27FC236}">
                  <a16:creationId xmlns:a16="http://schemas.microsoft.com/office/drawing/2014/main" id="{7FD2F2D5-2BC2-4C87-8D74-FF58D0EF2A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3607" y="3000093"/>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5AAC9CC0-D5E3-4949-9DC6-2F2A13093214}"/>
                </a:ext>
              </a:extLst>
            </p:cNvPr>
            <p:cNvSpPr/>
            <p:nvPr/>
          </p:nvSpPr>
          <p:spPr>
            <a:xfrm>
              <a:off x="3715098" y="4745204"/>
              <a:ext cx="3200416" cy="919199"/>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100" dirty="0">
                  <a:solidFill>
                    <a:srgbClr val="1E8900"/>
                  </a:solidFill>
                  <a:latin typeface="Amazon Ember" panose="020B0603020204020204" pitchFamily="34" charset="0"/>
                  <a:ea typeface="Amazon Ember" panose="020B0603020204020204" pitchFamily="34" charset="0"/>
                  <a:cs typeface="Amazon Ember" panose="020B0603020204020204" pitchFamily="34" charset="0"/>
                </a:rPr>
                <a:t>Public subnet</a:t>
              </a:r>
            </a:p>
          </p:txBody>
        </p:sp>
        <p:pic>
          <p:nvPicPr>
            <p:cNvPr id="57" name="Graphic 34">
              <a:extLst>
                <a:ext uri="{FF2B5EF4-FFF2-40B4-BE49-F238E27FC236}">
                  <a16:creationId xmlns:a16="http://schemas.microsoft.com/office/drawing/2014/main" id="{DF439F03-E41B-489B-A89A-DE1909489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099" y="4743617"/>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57">
              <a:extLst>
                <a:ext uri="{FF2B5EF4-FFF2-40B4-BE49-F238E27FC236}">
                  <a16:creationId xmlns:a16="http://schemas.microsoft.com/office/drawing/2014/main" id="{373D72A0-0CEB-4A9F-9D62-525C9A857F43}"/>
                </a:ext>
              </a:extLst>
            </p:cNvPr>
            <p:cNvSpPr/>
            <p:nvPr/>
          </p:nvSpPr>
          <p:spPr>
            <a:xfrm>
              <a:off x="7143605" y="4757829"/>
              <a:ext cx="3278861" cy="90657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100" dirty="0">
                  <a:solidFill>
                    <a:srgbClr val="5B9CD5"/>
                  </a:solidFill>
                  <a:latin typeface="Amazon Ember" panose="020B0603020204020204" pitchFamily="34" charset="0"/>
                  <a:ea typeface="Amazon Ember" panose="020B0603020204020204" pitchFamily="34" charset="0"/>
                  <a:cs typeface="Amazon Ember" panose="020B0603020204020204" pitchFamily="34" charset="0"/>
                </a:rPr>
                <a:t>Private subnet</a:t>
              </a:r>
            </a:p>
          </p:txBody>
        </p:sp>
        <p:pic>
          <p:nvPicPr>
            <p:cNvPr id="59" name="Graphic 35">
              <a:extLst>
                <a:ext uri="{FF2B5EF4-FFF2-40B4-BE49-F238E27FC236}">
                  <a16:creationId xmlns:a16="http://schemas.microsoft.com/office/drawing/2014/main" id="{89D9EAFC-CB0A-4C1A-B51C-CBBA70167A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3606" y="4756241"/>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Rectangle 59">
              <a:extLst>
                <a:ext uri="{FF2B5EF4-FFF2-40B4-BE49-F238E27FC236}">
                  <a16:creationId xmlns:a16="http://schemas.microsoft.com/office/drawing/2014/main" id="{40E6F318-81CF-41D5-BDA4-C686D41F25B0}"/>
                </a:ext>
              </a:extLst>
            </p:cNvPr>
            <p:cNvSpPr/>
            <p:nvPr/>
          </p:nvSpPr>
          <p:spPr bwMode="auto">
            <a:xfrm>
              <a:off x="3388456" y="2561191"/>
              <a:ext cx="7458614" cy="1527632"/>
            </a:xfrm>
            <a:prstGeom prst="rect">
              <a:avLst/>
            </a:prstGeom>
            <a:noFill/>
            <a:ln w="19050">
              <a:solidFill>
                <a:srgbClr val="07A4C7"/>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100" dirty="0">
                  <a:solidFill>
                    <a:srgbClr val="07A4C7"/>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sp>
          <p:nvSpPr>
            <p:cNvPr id="61" name="Rectangle 60">
              <a:extLst>
                <a:ext uri="{FF2B5EF4-FFF2-40B4-BE49-F238E27FC236}">
                  <a16:creationId xmlns:a16="http://schemas.microsoft.com/office/drawing/2014/main" id="{FDC002A7-5B16-42AE-8680-AF1B047E1E77}"/>
                </a:ext>
              </a:extLst>
            </p:cNvPr>
            <p:cNvSpPr/>
            <p:nvPr/>
          </p:nvSpPr>
          <p:spPr bwMode="auto">
            <a:xfrm>
              <a:off x="3388455" y="4336120"/>
              <a:ext cx="7458615" cy="1561760"/>
            </a:xfrm>
            <a:prstGeom prst="rect">
              <a:avLst/>
            </a:prstGeom>
            <a:noFill/>
            <a:ln w="19050">
              <a:solidFill>
                <a:srgbClr val="07A4C7"/>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100" dirty="0">
                  <a:solidFill>
                    <a:srgbClr val="07A4C7"/>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grpSp>
    </p:spTree>
    <p:extLst>
      <p:ext uri="{BB962C8B-B14F-4D97-AF65-F5344CB8AC3E}">
        <p14:creationId xmlns:p14="http://schemas.microsoft.com/office/powerpoint/2010/main" val="926252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Other VPC concepts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4562474"/>
          </a:xfrm>
        </p:spPr>
        <p:txBody>
          <a:bodyPr>
            <a:normAutofit/>
          </a:bodyPr>
          <a:lstStyle/>
          <a:p>
            <a:pPr>
              <a:lnSpc>
                <a:spcPct val="150000"/>
              </a:lnSpc>
            </a:pPr>
            <a:r>
              <a:rPr lang="en-US" sz="1800" b="1" dirty="0">
                <a:latin typeface="Abadi Extra Light" panose="020B0204020104020204" pitchFamily="34" charset="0"/>
              </a:rPr>
              <a:t>Internet gateways </a:t>
            </a:r>
            <a:r>
              <a:rPr lang="en-US" sz="1800" dirty="0">
                <a:latin typeface="Abadi Extra Light" panose="020B0204020104020204" pitchFamily="34" charset="0"/>
              </a:rPr>
              <a:t>permit communication between instances in your VPC and the internet.</a:t>
            </a:r>
          </a:p>
          <a:p>
            <a:pPr>
              <a:lnSpc>
                <a:spcPct val="150000"/>
              </a:lnSpc>
            </a:pPr>
            <a:r>
              <a:rPr lang="en-US" sz="1800" dirty="0">
                <a:latin typeface="Abadi Extra Light" panose="020B0204020104020204" pitchFamily="34" charset="0"/>
              </a:rPr>
              <a:t>They are horizontally scaled, redundant, and highly available by default.</a:t>
            </a:r>
          </a:p>
          <a:p>
            <a:pPr>
              <a:lnSpc>
                <a:spcPct val="150000"/>
              </a:lnSpc>
            </a:pPr>
            <a:r>
              <a:rPr lang="en-US" sz="1800" dirty="0">
                <a:latin typeface="Abadi Extra Light" panose="020B0204020104020204" pitchFamily="34" charset="0"/>
              </a:rPr>
              <a:t>They provide a target in your subnet route tables for internet-routable traffic.</a:t>
            </a:r>
          </a:p>
          <a:p>
            <a:pPr>
              <a:lnSpc>
                <a:spcPct val="150000"/>
              </a:lnSpc>
            </a:pPr>
            <a:r>
              <a:rPr lang="en-US" sz="1800" b="1" dirty="0">
                <a:latin typeface="Abadi Extra Light" panose="020B0204020104020204" pitchFamily="34" charset="0"/>
              </a:rPr>
              <a:t>Public subnets </a:t>
            </a:r>
            <a:r>
              <a:rPr lang="en-US" sz="1800" dirty="0">
                <a:latin typeface="Abadi Extra Light" panose="020B0204020104020204" pitchFamily="34" charset="0"/>
              </a:rPr>
              <a:t>allow external communication </a:t>
            </a:r>
            <a:r>
              <a:rPr lang="en-US" sz="1800" b="1" dirty="0">
                <a:latin typeface="Abadi Extra Light" panose="020B0204020104020204" pitchFamily="34" charset="0"/>
              </a:rPr>
              <a:t>through public IP addresses</a:t>
            </a:r>
            <a:r>
              <a:rPr lang="en-US" sz="1800" dirty="0">
                <a:latin typeface="Abadi Extra Light" panose="020B0204020104020204" pitchFamily="34" charset="0"/>
              </a:rPr>
              <a:t>.</a:t>
            </a:r>
          </a:p>
          <a:p>
            <a:pPr>
              <a:lnSpc>
                <a:spcPct val="150000"/>
              </a:lnSpc>
            </a:pPr>
            <a:r>
              <a:rPr lang="en-US" sz="1800" dirty="0">
                <a:latin typeface="Abadi Extra Light" panose="020B0204020104020204" pitchFamily="34" charset="0"/>
              </a:rPr>
              <a:t>There is no automatic outbound routing. You access the internet by way of the internet gateway.</a:t>
            </a:r>
          </a:p>
          <a:p>
            <a:pPr>
              <a:lnSpc>
                <a:spcPct val="150000"/>
              </a:lnSpc>
            </a:pPr>
            <a:r>
              <a:rPr lang="en-US" sz="1800" b="1" dirty="0">
                <a:latin typeface="Abadi Extra Light" panose="020B0204020104020204" pitchFamily="34" charset="0"/>
              </a:rPr>
              <a:t>NAT Gateway </a:t>
            </a:r>
            <a:r>
              <a:rPr lang="en-US" sz="1800" dirty="0">
                <a:latin typeface="Abadi Extra Light" panose="020B0204020104020204" pitchFamily="34" charset="0"/>
              </a:rPr>
              <a:t>helps instances in the private subnet to access internet.</a:t>
            </a:r>
          </a:p>
          <a:p>
            <a:pPr>
              <a:lnSpc>
                <a:spcPct val="150000"/>
              </a:lnSpc>
            </a:pPr>
            <a:r>
              <a:rPr lang="en-US" sz="1800" dirty="0">
                <a:latin typeface="Abadi Extra Light" panose="020B0204020104020204" pitchFamily="34" charset="0"/>
              </a:rPr>
              <a:t>Traffic in the VPC stays local.</a:t>
            </a:r>
          </a:p>
          <a:p>
            <a:pPr>
              <a:lnSpc>
                <a:spcPct val="100000"/>
              </a:lnSpc>
            </a:pPr>
            <a:endParaRPr lang="en-US" sz="1800" dirty="0">
              <a:latin typeface="Abadi Extra Light" panose="020B0204020104020204" pitchFamily="34" charset="0"/>
            </a:endParaRPr>
          </a:p>
          <a:p>
            <a:pPr>
              <a:lnSpc>
                <a:spcPct val="100000"/>
              </a:lnSpc>
            </a:pPr>
            <a:endParaRPr lang="en-US" sz="1800" dirty="0">
              <a:latin typeface="Abadi Extra Light" panose="020B0204020104020204" pitchFamily="34" charset="0"/>
            </a:endParaRPr>
          </a:p>
        </p:txBody>
      </p:sp>
    </p:spTree>
    <p:extLst>
      <p:ext uri="{BB962C8B-B14F-4D97-AF65-F5344CB8AC3E}">
        <p14:creationId xmlns:p14="http://schemas.microsoft.com/office/powerpoint/2010/main" val="18642364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Elastic Network Interface</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1571624"/>
          </a:xfrm>
        </p:spPr>
        <p:txBody>
          <a:bodyPr>
            <a:normAutofit/>
          </a:bodyPr>
          <a:lstStyle/>
          <a:p>
            <a:pPr marL="0" indent="0">
              <a:lnSpc>
                <a:spcPct val="150000"/>
              </a:lnSpc>
              <a:buNone/>
            </a:pPr>
            <a:r>
              <a:rPr lang="en-US" sz="1600" dirty="0">
                <a:latin typeface="Abadi Extra Light" panose="020B0204020104020204" pitchFamily="34" charset="0"/>
              </a:rPr>
              <a:t>An elastic network interface is a virtual network interface that:</a:t>
            </a:r>
          </a:p>
          <a:p>
            <a:pPr>
              <a:lnSpc>
                <a:spcPct val="150000"/>
              </a:lnSpc>
            </a:pPr>
            <a:r>
              <a:rPr lang="en-US" sz="1600" dirty="0">
                <a:latin typeface="Abadi Extra Light" panose="020B0204020104020204" pitchFamily="34" charset="0"/>
              </a:rPr>
              <a:t>Can be moved across EC2 instances in the </a:t>
            </a:r>
            <a:r>
              <a:rPr lang="en-US" sz="1600" b="1" dirty="0">
                <a:latin typeface="Abadi Extra Light" panose="020B0204020104020204" pitchFamily="34" charset="0"/>
              </a:rPr>
              <a:t>same Availability Zone</a:t>
            </a:r>
          </a:p>
          <a:p>
            <a:pPr>
              <a:lnSpc>
                <a:spcPct val="150000"/>
              </a:lnSpc>
            </a:pPr>
            <a:r>
              <a:rPr lang="en-US" sz="1600" dirty="0">
                <a:latin typeface="Abadi Extra Light" panose="020B0204020104020204" pitchFamily="34" charset="0"/>
              </a:rPr>
              <a:t>Maintains its private IP address, Elastic IP address, and MAC address</a:t>
            </a:r>
          </a:p>
        </p:txBody>
      </p:sp>
      <p:grpSp>
        <p:nvGrpSpPr>
          <p:cNvPr id="31" name="Group 30">
            <a:extLst>
              <a:ext uri="{FF2B5EF4-FFF2-40B4-BE49-F238E27FC236}">
                <a16:creationId xmlns:a16="http://schemas.microsoft.com/office/drawing/2014/main" id="{C9594E5D-4096-4139-9F48-F3220DCEB99E}"/>
              </a:ext>
            </a:extLst>
          </p:cNvPr>
          <p:cNvGrpSpPr/>
          <p:nvPr/>
        </p:nvGrpSpPr>
        <p:grpSpPr>
          <a:xfrm>
            <a:off x="3086100" y="2571750"/>
            <a:ext cx="8570244" cy="3259802"/>
            <a:chOff x="2358996" y="1927003"/>
            <a:chExt cx="9297348" cy="3904549"/>
          </a:xfrm>
        </p:grpSpPr>
        <p:sp>
          <p:nvSpPr>
            <p:cNvPr id="4" name="Rectangle 3">
              <a:extLst>
                <a:ext uri="{FF2B5EF4-FFF2-40B4-BE49-F238E27FC236}">
                  <a16:creationId xmlns:a16="http://schemas.microsoft.com/office/drawing/2014/main" id="{79891DE4-4F52-49C7-A68C-9FDBCE352595}"/>
                </a:ext>
              </a:extLst>
            </p:cNvPr>
            <p:cNvSpPr/>
            <p:nvPr/>
          </p:nvSpPr>
          <p:spPr>
            <a:xfrm>
              <a:off x="5250161" y="2893872"/>
              <a:ext cx="5993572" cy="225188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100" dirty="0">
                  <a:solidFill>
                    <a:srgbClr val="1E8900"/>
                  </a:solidFill>
                  <a:latin typeface="Amazon Ember" panose="020B0603020204020204" pitchFamily="34" charset="0"/>
                  <a:ea typeface="Amazon Ember" panose="020B0603020204020204" pitchFamily="34" charset="0"/>
                  <a:cs typeface="Amazon Ember" panose="020B0603020204020204" pitchFamily="34" charset="0"/>
                </a:rPr>
                <a:t>Public subnet</a:t>
              </a:r>
            </a:p>
          </p:txBody>
        </p:sp>
        <p:sp>
          <p:nvSpPr>
            <p:cNvPr id="5" name="Rectangle 4">
              <a:extLst>
                <a:ext uri="{FF2B5EF4-FFF2-40B4-BE49-F238E27FC236}">
                  <a16:creationId xmlns:a16="http://schemas.microsoft.com/office/drawing/2014/main" id="{4778F330-2F0C-4E6D-ACDE-60EC500C0C18}"/>
                </a:ext>
              </a:extLst>
            </p:cNvPr>
            <p:cNvSpPr/>
            <p:nvPr/>
          </p:nvSpPr>
          <p:spPr bwMode="auto">
            <a:xfrm>
              <a:off x="4504427" y="1927003"/>
              <a:ext cx="7151917" cy="3904549"/>
            </a:xfrm>
            <a:prstGeom prst="rect">
              <a:avLst/>
            </a:prstGeom>
            <a:noFill/>
            <a:ln w="22225">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100" dirty="0">
                  <a:ln w="0"/>
                  <a:solidFill>
                    <a:srgbClr val="1E8900"/>
                  </a:solidFill>
                  <a:latin typeface="Amazon Ember" panose="020B0603020204020204" pitchFamily="34" charset="0"/>
                  <a:ea typeface="Amazon Ember" panose="020B0603020204020204" pitchFamily="34" charset="0"/>
                  <a:cs typeface="Amazon Ember" panose="020B0603020204020204" pitchFamily="34" charset="0"/>
                </a:rPr>
                <a:t>VPC</a:t>
              </a:r>
            </a:p>
          </p:txBody>
        </p:sp>
        <p:pic>
          <p:nvPicPr>
            <p:cNvPr id="6" name="Graphic 9">
              <a:extLst>
                <a:ext uri="{FF2B5EF4-FFF2-40B4-BE49-F238E27FC236}">
                  <a16:creationId xmlns:a16="http://schemas.microsoft.com/office/drawing/2014/main" id="{EBF29B38-95E3-4417-B164-4E09A8162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4427" y="1927091"/>
              <a:ext cx="320356" cy="320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34">
              <a:extLst>
                <a:ext uri="{FF2B5EF4-FFF2-40B4-BE49-F238E27FC236}">
                  <a16:creationId xmlns:a16="http://schemas.microsoft.com/office/drawing/2014/main" id="{B43E2A7B-BAD0-4E28-877F-33244771B9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0161" y="2893872"/>
              <a:ext cx="266451" cy="26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A14024FA-6627-42B3-89CC-5507D252B2B4}"/>
                </a:ext>
              </a:extLst>
            </p:cNvPr>
            <p:cNvSpPr/>
            <p:nvPr/>
          </p:nvSpPr>
          <p:spPr>
            <a:xfrm>
              <a:off x="5683277" y="3257806"/>
              <a:ext cx="2555401" cy="1695921"/>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100" dirty="0">
                  <a:solidFill>
                    <a:srgbClr val="DF3312"/>
                  </a:solidFill>
                  <a:latin typeface="Amazon Ember" panose="020B0603020204020204" pitchFamily="34" charset="0"/>
                  <a:ea typeface="Amazon Ember" panose="020B0603020204020204" pitchFamily="34" charset="0"/>
                  <a:cs typeface="Amazon Ember" panose="020B0603020204020204" pitchFamily="34" charset="0"/>
                </a:rPr>
                <a:t>Security group</a:t>
              </a:r>
            </a:p>
          </p:txBody>
        </p:sp>
        <p:sp>
          <p:nvSpPr>
            <p:cNvPr id="9" name="TextBox 18">
              <a:extLst>
                <a:ext uri="{FF2B5EF4-FFF2-40B4-BE49-F238E27FC236}">
                  <a16:creationId xmlns:a16="http://schemas.microsoft.com/office/drawing/2014/main" id="{8CDC97A6-7BFE-47EF-9ADA-1A2EAF9583BF}"/>
                </a:ext>
              </a:extLst>
            </p:cNvPr>
            <p:cNvSpPr txBox="1">
              <a:spLocks noChangeArrowheads="1"/>
            </p:cNvSpPr>
            <p:nvPr/>
          </p:nvSpPr>
          <p:spPr bwMode="auto">
            <a:xfrm>
              <a:off x="9372963" y="4175719"/>
              <a:ext cx="1006189" cy="313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Instance</a:t>
              </a:r>
            </a:p>
          </p:txBody>
        </p:sp>
        <p:sp>
          <p:nvSpPr>
            <p:cNvPr id="10" name="TextBox 9">
              <a:extLst>
                <a:ext uri="{FF2B5EF4-FFF2-40B4-BE49-F238E27FC236}">
                  <a16:creationId xmlns:a16="http://schemas.microsoft.com/office/drawing/2014/main" id="{CE5D2F94-4F0F-4C70-B02B-9E6073F8113C}"/>
                </a:ext>
              </a:extLst>
            </p:cNvPr>
            <p:cNvSpPr txBox="1">
              <a:spLocks noChangeArrowheads="1"/>
            </p:cNvSpPr>
            <p:nvPr/>
          </p:nvSpPr>
          <p:spPr bwMode="auto">
            <a:xfrm>
              <a:off x="8658580" y="4448167"/>
              <a:ext cx="2434954" cy="313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Private IPv4: 10.0.1.110</a:t>
              </a:r>
            </a:p>
          </p:txBody>
        </p:sp>
        <p:sp>
          <p:nvSpPr>
            <p:cNvPr id="11" name="TextBox 10">
              <a:extLst>
                <a:ext uri="{FF2B5EF4-FFF2-40B4-BE49-F238E27FC236}">
                  <a16:creationId xmlns:a16="http://schemas.microsoft.com/office/drawing/2014/main" id="{E4FCCA66-E65B-4489-9B65-DDDD585DA2B9}"/>
                </a:ext>
              </a:extLst>
            </p:cNvPr>
            <p:cNvSpPr txBox="1">
              <a:spLocks noChangeArrowheads="1"/>
            </p:cNvSpPr>
            <p:nvPr/>
          </p:nvSpPr>
          <p:spPr bwMode="auto">
            <a:xfrm>
              <a:off x="5683277" y="4330866"/>
              <a:ext cx="2555402" cy="51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mazon Ember" panose="020B0603020204020204" pitchFamily="34" charset="0"/>
                  <a:ea typeface="Amazon Ember" panose="020B0603020204020204" pitchFamily="34" charset="0"/>
                  <a:cs typeface="Amazon Ember" panose="020B0603020204020204" pitchFamily="34" charset="0"/>
                </a:rPr>
                <a:t>Elastic network interface (Network interface) </a:t>
              </a:r>
            </a:p>
          </p:txBody>
        </p:sp>
        <p:sp>
          <p:nvSpPr>
            <p:cNvPr id="12" name="TextBox 11">
              <a:extLst>
                <a:ext uri="{FF2B5EF4-FFF2-40B4-BE49-F238E27FC236}">
                  <a16:creationId xmlns:a16="http://schemas.microsoft.com/office/drawing/2014/main" id="{9DF3F6EC-F58B-4D2D-919F-BED2772504F9}"/>
                </a:ext>
              </a:extLst>
            </p:cNvPr>
            <p:cNvSpPr txBox="1">
              <a:spLocks noChangeArrowheads="1"/>
            </p:cNvSpPr>
            <p:nvPr/>
          </p:nvSpPr>
          <p:spPr bwMode="auto">
            <a:xfrm>
              <a:off x="8338310" y="3612054"/>
              <a:ext cx="1144434" cy="313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Elastic IP</a:t>
              </a:r>
            </a:p>
          </p:txBody>
        </p:sp>
        <p:grpSp>
          <p:nvGrpSpPr>
            <p:cNvPr id="13" name="Group 12">
              <a:extLst>
                <a:ext uri="{FF2B5EF4-FFF2-40B4-BE49-F238E27FC236}">
                  <a16:creationId xmlns:a16="http://schemas.microsoft.com/office/drawing/2014/main" id="{0F5652D2-7C5C-4FB0-A724-74367658EE60}"/>
                </a:ext>
              </a:extLst>
            </p:cNvPr>
            <p:cNvGrpSpPr/>
            <p:nvPr/>
          </p:nvGrpSpPr>
          <p:grpSpPr>
            <a:xfrm>
              <a:off x="2358996" y="2842427"/>
              <a:ext cx="1072750" cy="902353"/>
              <a:chOff x="906902" y="-40130"/>
              <a:chExt cx="1072750" cy="902353"/>
            </a:xfrm>
          </p:grpSpPr>
          <p:pic>
            <p:nvPicPr>
              <p:cNvPr id="14" name="Graphic 15">
                <a:extLst>
                  <a:ext uri="{FF2B5EF4-FFF2-40B4-BE49-F238E27FC236}">
                    <a16:creationId xmlns:a16="http://schemas.microsoft.com/office/drawing/2014/main" id="{37482F78-5CC8-4D3B-BF62-6E9B839B155C}"/>
                  </a:ext>
                </a:extLst>
              </p:cNvPr>
              <p:cNvPicPr>
                <a:picLocks noChangeAspect="1"/>
              </p:cNvPicPr>
              <p:nvPr/>
            </p:nvPicPr>
            <p:blipFill>
              <a:blip r:embed="rId4"/>
              <a:stretch>
                <a:fillRect/>
              </a:stretch>
            </p:blipFill>
            <p:spPr>
              <a:xfrm>
                <a:off x="1073321" y="-40130"/>
                <a:ext cx="771325" cy="771325"/>
              </a:xfrm>
              <a:prstGeom prst="rect">
                <a:avLst/>
              </a:prstGeom>
            </p:spPr>
          </p:pic>
          <p:sp>
            <p:nvSpPr>
              <p:cNvPr id="15" name="TextBox 14">
                <a:extLst>
                  <a:ext uri="{FF2B5EF4-FFF2-40B4-BE49-F238E27FC236}">
                    <a16:creationId xmlns:a16="http://schemas.microsoft.com/office/drawing/2014/main" id="{2D9D50BE-BE61-468E-B840-0BD426CB6570}"/>
                  </a:ext>
                </a:extLst>
              </p:cNvPr>
              <p:cNvSpPr txBox="1"/>
              <p:nvPr/>
            </p:nvSpPr>
            <p:spPr>
              <a:xfrm>
                <a:off x="906902" y="548870"/>
                <a:ext cx="1072750" cy="313353"/>
              </a:xfrm>
              <a:prstGeom prst="rect">
                <a:avLst/>
              </a:prstGeom>
              <a:noFill/>
            </p:spPr>
            <p:txBody>
              <a:bodyPr wrap="square" rtlCol="0">
                <a:spAutoFit/>
              </a:bodyPr>
              <a:lstStyle/>
              <a:p>
                <a:pPr algn="ctr"/>
                <a:r>
                  <a:rPr lang="en-US" sz="1100" dirty="0">
                    <a:latin typeface="Amazon Ember" panose="020B0603020204020204" pitchFamily="34" charset="0"/>
                    <a:ea typeface="Amazon Ember" panose="020B0603020204020204" pitchFamily="34" charset="0"/>
                    <a:cs typeface="Amazon Ember" panose="020B0603020204020204" pitchFamily="34" charset="0"/>
                  </a:rPr>
                  <a:t>Customer</a:t>
                </a:r>
              </a:p>
            </p:txBody>
          </p:sp>
        </p:grpSp>
        <p:cxnSp>
          <p:nvCxnSpPr>
            <p:cNvPr id="16" name="Straight Connector 15">
              <a:extLst>
                <a:ext uri="{FF2B5EF4-FFF2-40B4-BE49-F238E27FC236}">
                  <a16:creationId xmlns:a16="http://schemas.microsoft.com/office/drawing/2014/main" id="{13901503-FA5A-4D08-BC67-8AB8461EBD68}"/>
                </a:ext>
              </a:extLst>
            </p:cNvPr>
            <p:cNvCxnSpPr/>
            <p:nvPr/>
          </p:nvCxnSpPr>
          <p:spPr>
            <a:xfrm>
              <a:off x="4740938" y="3985702"/>
              <a:ext cx="940716" cy="0"/>
            </a:xfrm>
            <a:prstGeom prst="line">
              <a:avLst/>
            </a:prstGeom>
            <a:ln w="2222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Elbow Connector 6">
              <a:extLst>
                <a:ext uri="{FF2B5EF4-FFF2-40B4-BE49-F238E27FC236}">
                  <a16:creationId xmlns:a16="http://schemas.microsoft.com/office/drawing/2014/main" id="{E2AF363B-439B-46B8-8426-1300A38ED446}"/>
                </a:ext>
              </a:extLst>
            </p:cNvPr>
            <p:cNvCxnSpPr>
              <a:stCxn id="15" idx="2"/>
            </p:cNvCxnSpPr>
            <p:nvPr/>
          </p:nvCxnSpPr>
          <p:spPr>
            <a:xfrm rot="16200000" flipH="1">
              <a:off x="3395883" y="3244269"/>
              <a:ext cx="263323" cy="1264345"/>
            </a:xfrm>
            <a:prstGeom prst="bentConnector2">
              <a:avLst/>
            </a:prstGeom>
            <a:ln w="22225"/>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AC7F554-ADE4-4E98-A492-F2B04BF122CD}"/>
                </a:ext>
              </a:extLst>
            </p:cNvPr>
            <p:cNvGrpSpPr/>
            <p:nvPr/>
          </p:nvGrpSpPr>
          <p:grpSpPr>
            <a:xfrm>
              <a:off x="3915858" y="3672228"/>
              <a:ext cx="1020088" cy="1167260"/>
              <a:chOff x="2605072" y="3493513"/>
              <a:chExt cx="1020088" cy="1167260"/>
            </a:xfrm>
          </p:grpSpPr>
          <p:sp>
            <p:nvSpPr>
              <p:cNvPr id="19" name="Oval 18">
                <a:extLst>
                  <a:ext uri="{FF2B5EF4-FFF2-40B4-BE49-F238E27FC236}">
                    <a16:creationId xmlns:a16="http://schemas.microsoft.com/office/drawing/2014/main" id="{FA4F2A55-3CC9-42CC-B653-B894036AF87F}"/>
                  </a:ext>
                </a:extLst>
              </p:cNvPr>
              <p:cNvSpPr/>
              <p:nvPr/>
            </p:nvSpPr>
            <p:spPr>
              <a:xfrm>
                <a:off x="2954666" y="3536265"/>
                <a:ext cx="484875" cy="55600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0" name="Group 19">
                <a:extLst>
                  <a:ext uri="{FF2B5EF4-FFF2-40B4-BE49-F238E27FC236}">
                    <a16:creationId xmlns:a16="http://schemas.microsoft.com/office/drawing/2014/main" id="{977DA2AD-4508-472F-B067-3A08611C895D}"/>
                  </a:ext>
                </a:extLst>
              </p:cNvPr>
              <p:cNvGrpSpPr/>
              <p:nvPr/>
            </p:nvGrpSpPr>
            <p:grpSpPr>
              <a:xfrm>
                <a:off x="2605072" y="3493513"/>
                <a:ext cx="1020088" cy="1167260"/>
                <a:chOff x="2605072" y="3493513"/>
                <a:chExt cx="1020088" cy="1167260"/>
              </a:xfrm>
            </p:grpSpPr>
            <p:sp>
              <p:nvSpPr>
                <p:cNvPr id="21" name="TextBox 12">
                  <a:extLst>
                    <a:ext uri="{FF2B5EF4-FFF2-40B4-BE49-F238E27FC236}">
                      <a16:creationId xmlns:a16="http://schemas.microsoft.com/office/drawing/2014/main" id="{D900F66F-D0CD-46AD-AFA1-5DF30E11281C}"/>
                    </a:ext>
                  </a:extLst>
                </p:cNvPr>
                <p:cNvSpPr txBox="1">
                  <a:spLocks noChangeArrowheads="1"/>
                </p:cNvSpPr>
                <p:nvPr/>
              </p:nvSpPr>
              <p:spPr bwMode="auto">
                <a:xfrm>
                  <a:off x="2605072" y="4144662"/>
                  <a:ext cx="1020088" cy="516111"/>
                </a:xfrm>
                <a:prstGeom prst="rect">
                  <a:avLst/>
                </a:prstGeom>
                <a:solidFill>
                  <a:schemeClr val="bg1"/>
                </a:solid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mazon Ember" panose="020B0603020204020204" pitchFamily="34" charset="0"/>
                      <a:ea typeface="Amazon Ember" panose="020B0603020204020204" pitchFamily="34" charset="0"/>
                      <a:cs typeface="Amazon Ember" panose="020B0603020204020204" pitchFamily="34" charset="0"/>
                    </a:rPr>
                    <a:t>Internet gateway</a:t>
                  </a:r>
                </a:p>
              </p:txBody>
            </p:sp>
            <p:pic>
              <p:nvPicPr>
                <p:cNvPr id="22" name="Graphic 10">
                  <a:extLst>
                    <a:ext uri="{FF2B5EF4-FFF2-40B4-BE49-F238E27FC236}">
                      <a16:creationId xmlns:a16="http://schemas.microsoft.com/office/drawing/2014/main" id="{BE7C2035-D4CD-4224-8879-96C78ABDA1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7782" y="3493513"/>
                  <a:ext cx="655901" cy="655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3" name="Rectangle 22">
              <a:extLst>
                <a:ext uri="{FF2B5EF4-FFF2-40B4-BE49-F238E27FC236}">
                  <a16:creationId xmlns:a16="http://schemas.microsoft.com/office/drawing/2014/main" id="{B60BF2B0-3651-4798-92E8-8F6B0A4C02E0}"/>
                </a:ext>
              </a:extLst>
            </p:cNvPr>
            <p:cNvSpPr/>
            <p:nvPr/>
          </p:nvSpPr>
          <p:spPr bwMode="auto">
            <a:xfrm>
              <a:off x="4887694" y="2389239"/>
              <a:ext cx="6455670" cy="3118463"/>
            </a:xfrm>
            <a:prstGeom prst="rect">
              <a:avLst/>
            </a:prstGeom>
            <a:noFill/>
            <a:ln w="22225">
              <a:solidFill>
                <a:srgbClr val="07A4C7"/>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100" dirty="0">
                  <a:solidFill>
                    <a:srgbClr val="07A4C7"/>
                  </a:solidFill>
                  <a:latin typeface="Amazon Ember" panose="020B0603020204020204" pitchFamily="34" charset="0"/>
                  <a:ea typeface="Amazon Ember" panose="020B0603020204020204" pitchFamily="34" charset="0"/>
                  <a:cs typeface="Amazon Ember" panose="020B0603020204020204" pitchFamily="34" charset="0"/>
                </a:rPr>
                <a:t>Availability Zone</a:t>
              </a:r>
            </a:p>
          </p:txBody>
        </p:sp>
        <p:grpSp>
          <p:nvGrpSpPr>
            <p:cNvPr id="24" name="Group 23">
              <a:extLst>
                <a:ext uri="{FF2B5EF4-FFF2-40B4-BE49-F238E27FC236}">
                  <a16:creationId xmlns:a16="http://schemas.microsoft.com/office/drawing/2014/main" id="{10691BF1-3CE1-41C8-A220-CC5A561E4B91}"/>
                </a:ext>
              </a:extLst>
            </p:cNvPr>
            <p:cNvGrpSpPr/>
            <p:nvPr/>
          </p:nvGrpSpPr>
          <p:grpSpPr>
            <a:xfrm>
              <a:off x="6686395" y="3625486"/>
              <a:ext cx="2798284" cy="676594"/>
              <a:chOff x="6686395" y="3625486"/>
              <a:chExt cx="2798284" cy="676594"/>
            </a:xfrm>
          </p:grpSpPr>
          <p:cxnSp>
            <p:nvCxnSpPr>
              <p:cNvPr id="25" name="Straight Arrow Connector 24">
                <a:extLst>
                  <a:ext uri="{FF2B5EF4-FFF2-40B4-BE49-F238E27FC236}">
                    <a16:creationId xmlns:a16="http://schemas.microsoft.com/office/drawing/2014/main" id="{585CD0DB-EB41-4094-878C-CEE28D50DDCF}"/>
                  </a:ext>
                </a:extLst>
              </p:cNvPr>
              <p:cNvCxnSpPr>
                <a:cxnSpLocks/>
              </p:cNvCxnSpPr>
              <p:nvPr/>
            </p:nvCxnSpPr>
            <p:spPr>
              <a:xfrm flipV="1">
                <a:off x="8338309" y="3980365"/>
                <a:ext cx="1146370" cy="8052"/>
              </a:xfrm>
              <a:prstGeom prst="straightConnector1">
                <a:avLst/>
              </a:prstGeom>
              <a:ln w="2222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92CF2E63-C984-4B26-854A-4C1E38D90195}"/>
                  </a:ext>
                </a:extLst>
              </p:cNvPr>
              <p:cNvSpPr>
                <a:spLocks noChangeAspect="1"/>
              </p:cNvSpPr>
              <p:nvPr/>
            </p:nvSpPr>
            <p:spPr>
              <a:xfrm>
                <a:off x="6753611" y="3673954"/>
                <a:ext cx="576072" cy="5760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27" name="Graphic 37">
                <a:extLst>
                  <a:ext uri="{FF2B5EF4-FFF2-40B4-BE49-F238E27FC236}">
                    <a16:creationId xmlns:a16="http://schemas.microsoft.com/office/drawing/2014/main" id="{F6AD1844-92A0-4C46-91E6-A1394C3DF4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6395" y="3625486"/>
                <a:ext cx="676594" cy="676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a:extLst>
                <a:ext uri="{FF2B5EF4-FFF2-40B4-BE49-F238E27FC236}">
                  <a16:creationId xmlns:a16="http://schemas.microsoft.com/office/drawing/2014/main" id="{AAAA43D6-0C4A-4EA4-B0FB-6BA5DD4729AB}"/>
                </a:ext>
              </a:extLst>
            </p:cNvPr>
            <p:cNvGrpSpPr/>
            <p:nvPr/>
          </p:nvGrpSpPr>
          <p:grpSpPr>
            <a:xfrm>
              <a:off x="9582375" y="3560144"/>
              <a:ext cx="587365" cy="579549"/>
              <a:chOff x="9582375" y="3560144"/>
              <a:chExt cx="587365" cy="579549"/>
            </a:xfrm>
          </p:grpSpPr>
          <p:sp>
            <p:nvSpPr>
              <p:cNvPr id="29" name="Rectangle 28">
                <a:extLst>
                  <a:ext uri="{FF2B5EF4-FFF2-40B4-BE49-F238E27FC236}">
                    <a16:creationId xmlns:a16="http://schemas.microsoft.com/office/drawing/2014/main" id="{1E25EF5C-8ECE-4390-92CF-E8424BFCAA69}"/>
                  </a:ext>
                </a:extLst>
              </p:cNvPr>
              <p:cNvSpPr/>
              <p:nvPr/>
            </p:nvSpPr>
            <p:spPr>
              <a:xfrm>
                <a:off x="9664700" y="3631836"/>
                <a:ext cx="419100" cy="429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30" name="Graphic 17">
                <a:extLst>
                  <a:ext uri="{FF2B5EF4-FFF2-40B4-BE49-F238E27FC236}">
                    <a16:creationId xmlns:a16="http://schemas.microsoft.com/office/drawing/2014/main" id="{7A39A4E4-A236-4A48-A45C-0ECF65F30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2375" y="3560144"/>
                <a:ext cx="587365" cy="579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0596962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VPC in action – A Production Setup</a:t>
            </a:r>
          </a:p>
        </p:txBody>
      </p:sp>
      <p:pic>
        <p:nvPicPr>
          <p:cNvPr id="6" name="Picture 5">
            <a:extLst>
              <a:ext uri="{FF2B5EF4-FFF2-40B4-BE49-F238E27FC236}">
                <a16:creationId xmlns:a16="http://schemas.microsoft.com/office/drawing/2014/main" id="{A6CF7703-C201-463B-BD38-9AE39CA67388}"/>
              </a:ext>
            </a:extLst>
          </p:cNvPr>
          <p:cNvPicPr>
            <a:picLocks noChangeAspect="1"/>
          </p:cNvPicPr>
          <p:nvPr/>
        </p:nvPicPr>
        <p:blipFill rotWithShape="1">
          <a:blip r:embed="rId2"/>
          <a:srcRect t="6238" b="6789"/>
          <a:stretch/>
        </p:blipFill>
        <p:spPr>
          <a:xfrm>
            <a:off x="1611086" y="1135624"/>
            <a:ext cx="9102633" cy="5208589"/>
          </a:xfrm>
          <a:prstGeom prst="rect">
            <a:avLst/>
          </a:prstGeom>
        </p:spPr>
      </p:pic>
    </p:spTree>
    <p:extLst>
      <p:ext uri="{BB962C8B-B14F-4D97-AF65-F5344CB8AC3E}">
        <p14:creationId xmlns:p14="http://schemas.microsoft.com/office/powerpoint/2010/main" val="11946176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Security Groups vs NACL</a:t>
            </a:r>
            <a:endParaRPr lang="en-US" sz="4000" dirty="0">
              <a:solidFill>
                <a:srgbClr val="0070C0"/>
              </a:solidFill>
              <a:latin typeface="Abadi" panose="020B0604020104020204" pitchFamily="34" charset="0"/>
            </a:endParaRPr>
          </a:p>
        </p:txBody>
      </p:sp>
      <p:graphicFrame>
        <p:nvGraphicFramePr>
          <p:cNvPr id="34" name="Table 33">
            <a:extLst>
              <a:ext uri="{FF2B5EF4-FFF2-40B4-BE49-F238E27FC236}">
                <a16:creationId xmlns:a16="http://schemas.microsoft.com/office/drawing/2014/main" id="{2CD1BB42-3F5E-4C0F-8813-1DD042FEED65}"/>
              </a:ext>
            </a:extLst>
          </p:cNvPr>
          <p:cNvGraphicFramePr>
            <a:graphicFrameLocks noGrp="1"/>
          </p:cNvGraphicFramePr>
          <p:nvPr>
            <p:extLst>
              <p:ext uri="{D42A27DB-BD31-4B8C-83A1-F6EECF244321}">
                <p14:modId xmlns:p14="http://schemas.microsoft.com/office/powerpoint/2010/main" val="3114560425"/>
              </p:ext>
            </p:extLst>
          </p:nvPr>
        </p:nvGraphicFramePr>
        <p:xfrm>
          <a:off x="967740" y="1205876"/>
          <a:ext cx="10256520" cy="4415429"/>
        </p:xfrm>
        <a:graphic>
          <a:graphicData uri="http://schemas.openxmlformats.org/drawingml/2006/table">
            <a:tbl>
              <a:tblPr firstRow="1" bandRow="1">
                <a:tableStyleId>{F5AB1C69-6EDB-4FF4-983F-18BD219EF322}</a:tableStyleId>
              </a:tblPr>
              <a:tblGrid>
                <a:gridCol w="5209363">
                  <a:extLst>
                    <a:ext uri="{9D8B030D-6E8A-4147-A177-3AD203B41FA5}">
                      <a16:colId xmlns:a16="http://schemas.microsoft.com/office/drawing/2014/main" val="3323046840"/>
                    </a:ext>
                  </a:extLst>
                </a:gridCol>
                <a:gridCol w="5047157">
                  <a:extLst>
                    <a:ext uri="{9D8B030D-6E8A-4147-A177-3AD203B41FA5}">
                      <a16:colId xmlns:a16="http://schemas.microsoft.com/office/drawing/2014/main" val="3120961811"/>
                    </a:ext>
                  </a:extLst>
                </a:gridCol>
              </a:tblGrid>
              <a:tr h="568609">
                <a:tc>
                  <a:txBody>
                    <a:bodyPr/>
                    <a:lstStyle/>
                    <a:p>
                      <a:pPr algn="ctr"/>
                      <a:r>
                        <a:rPr lang="en-US" sz="1400" b="1" i="0" dirty="0">
                          <a:latin typeface="Amazon Ember" panose="020B0603020204020204" pitchFamily="34" charset="0"/>
                          <a:ea typeface="Amazon Ember" panose="020B0603020204020204" pitchFamily="34" charset="0"/>
                          <a:cs typeface="Amazon Ember" panose="020B0603020204020204" pitchFamily="34" charset="0"/>
                        </a:rPr>
                        <a:t>Security Group</a:t>
                      </a:r>
                    </a:p>
                  </a:txBody>
                  <a:tcPr anchor="ctr">
                    <a:solidFill>
                      <a:srgbClr val="14929E"/>
                    </a:solidFill>
                  </a:tcPr>
                </a:tc>
                <a:tc>
                  <a:txBody>
                    <a:bodyPr/>
                    <a:lstStyle/>
                    <a:p>
                      <a:pPr algn="ctr"/>
                      <a:r>
                        <a:rPr lang="en-US" sz="1400" b="1" i="0" dirty="0">
                          <a:latin typeface="Amazon Ember" panose="020B0603020204020204" pitchFamily="34" charset="0"/>
                          <a:ea typeface="Amazon Ember" panose="020B0603020204020204" pitchFamily="34" charset="0"/>
                          <a:cs typeface="Amazon Ember" panose="020B0603020204020204" pitchFamily="34" charset="0"/>
                        </a:rPr>
                        <a:t>Network ACL</a:t>
                      </a:r>
                    </a:p>
                  </a:txBody>
                  <a:tcPr anchor="ctr">
                    <a:solidFill>
                      <a:srgbClr val="14929E"/>
                    </a:solidFill>
                  </a:tcPr>
                </a:tc>
                <a:extLst>
                  <a:ext uri="{0D108BD9-81ED-4DB2-BD59-A6C34878D82A}">
                    <a16:rowId xmlns:a16="http://schemas.microsoft.com/office/drawing/2014/main" val="3746935900"/>
                  </a:ext>
                </a:extLst>
              </a:tr>
              <a:tr h="675267">
                <a:tc>
                  <a:txBody>
                    <a:bodyPr/>
                    <a:lstStyle/>
                    <a:p>
                      <a:pPr algn="l" fontAlgn="t"/>
                      <a:r>
                        <a:rPr lang="en-US" sz="1400" b="0" i="0" dirty="0">
                          <a:solidFill>
                            <a:srgbClr val="444444"/>
                          </a:solidFill>
                          <a:effectLst/>
                          <a:latin typeface="Amazon Ember" panose="020B0603020204020204" pitchFamily="34" charset="0"/>
                          <a:ea typeface="Amazon Ember" panose="020B0603020204020204" pitchFamily="34" charset="0"/>
                          <a:cs typeface="Amazon Ember" panose="020B0603020204020204" pitchFamily="34" charset="0"/>
                        </a:rPr>
                        <a:t>Associated to an elastic network interface and implemented in the hypervisor (instance level)</a:t>
                      </a:r>
                    </a:p>
                  </a:txBody>
                  <a:tcPr marL="47625" marR="47625" marT="47625" marB="47625" anchor="ctr"/>
                </a:tc>
                <a:tc>
                  <a:txBody>
                    <a:bodyPr/>
                    <a:lstStyle/>
                    <a:p>
                      <a:pPr algn="l" fontAlgn="t"/>
                      <a:r>
                        <a:rPr lang="en-US" sz="1400" b="0" i="0" dirty="0">
                          <a:solidFill>
                            <a:srgbClr val="444444"/>
                          </a:solidFill>
                          <a:effectLst/>
                          <a:latin typeface="Amazon Ember" panose="020B0603020204020204" pitchFamily="34" charset="0"/>
                          <a:ea typeface="Amazon Ember" panose="020B0603020204020204" pitchFamily="34" charset="0"/>
                          <a:cs typeface="Amazon Ember" panose="020B0603020204020204" pitchFamily="34" charset="0"/>
                        </a:rPr>
                        <a:t>Associated to a subnet and implemented in the network</a:t>
                      </a:r>
                    </a:p>
                  </a:txBody>
                  <a:tcPr marL="47625" marR="47625" marT="47625" marB="47625" anchor="ctr"/>
                </a:tc>
                <a:extLst>
                  <a:ext uri="{0D108BD9-81ED-4DB2-BD59-A6C34878D82A}">
                    <a16:rowId xmlns:a16="http://schemas.microsoft.com/office/drawing/2014/main" val="4050253576"/>
                  </a:ext>
                </a:extLst>
              </a:tr>
              <a:tr h="495514">
                <a:tc>
                  <a:txBody>
                    <a:bodyPr/>
                    <a:lstStyle/>
                    <a:p>
                      <a:pPr algn="l" fontAlgn="t"/>
                      <a:r>
                        <a:rPr lang="en-US" sz="1400" b="0" i="0" dirty="0">
                          <a:solidFill>
                            <a:srgbClr val="444444"/>
                          </a:solidFill>
                          <a:effectLst/>
                          <a:latin typeface="Amazon Ember" panose="020B0603020204020204" pitchFamily="34" charset="0"/>
                          <a:ea typeface="Amazon Ember" panose="020B0603020204020204" pitchFamily="34" charset="0"/>
                          <a:cs typeface="Amazon Ember" panose="020B0603020204020204" pitchFamily="34" charset="0"/>
                        </a:rPr>
                        <a:t>Supports Allow rules only</a:t>
                      </a:r>
                    </a:p>
                  </a:txBody>
                  <a:tcPr marL="47625" marR="47625" marT="47625" marB="47625" anchor="ctr"/>
                </a:tc>
                <a:tc>
                  <a:txBody>
                    <a:bodyPr/>
                    <a:lstStyle/>
                    <a:p>
                      <a:pPr algn="l" fontAlgn="t"/>
                      <a:r>
                        <a:rPr lang="en-US" sz="1400" b="0" i="0" dirty="0">
                          <a:solidFill>
                            <a:srgbClr val="444444"/>
                          </a:solidFill>
                          <a:effectLst/>
                          <a:latin typeface="Amazon Ember" panose="020B0603020204020204" pitchFamily="34" charset="0"/>
                          <a:ea typeface="Amazon Ember" panose="020B0603020204020204" pitchFamily="34" charset="0"/>
                          <a:cs typeface="Amazon Ember" panose="020B0603020204020204" pitchFamily="34" charset="0"/>
                        </a:rPr>
                        <a:t>Supports Allow rules and Deny rules</a:t>
                      </a:r>
                    </a:p>
                  </a:txBody>
                  <a:tcPr marL="47625" marR="47625" marT="47625" marB="47625" anchor="ctr"/>
                </a:tc>
                <a:extLst>
                  <a:ext uri="{0D108BD9-81ED-4DB2-BD59-A6C34878D82A}">
                    <a16:rowId xmlns:a16="http://schemas.microsoft.com/office/drawing/2014/main" val="1965482893"/>
                  </a:ext>
                </a:extLst>
              </a:tr>
              <a:tr h="561686">
                <a:tc>
                  <a:txBody>
                    <a:bodyPr/>
                    <a:lstStyle/>
                    <a:p>
                      <a:pPr algn="l" fontAlgn="t"/>
                      <a:r>
                        <a:rPr lang="en-US" sz="1400" b="0" i="0" baseline="0" dirty="0">
                          <a:solidFill>
                            <a:srgbClr val="444444"/>
                          </a:solidFill>
                          <a:effectLst/>
                          <a:latin typeface="Amazon Ember" panose="020B0603020204020204" pitchFamily="34" charset="0"/>
                          <a:ea typeface="Amazon Ember" panose="020B0603020204020204" pitchFamily="34" charset="0"/>
                          <a:cs typeface="Amazon Ember" panose="020B0603020204020204" pitchFamily="34" charset="0"/>
                        </a:rPr>
                        <a:t>A stateful firewall</a:t>
                      </a:r>
                      <a:endParaRPr lang="en-US" sz="1400" b="0" i="0" dirty="0">
                        <a:solidFill>
                          <a:srgbClr val="444444"/>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47625" marR="47625" marT="47625" marB="47625" anchor="ctr"/>
                </a:tc>
                <a:tc>
                  <a:txBody>
                    <a:bodyPr/>
                    <a:lstStyle/>
                    <a:p>
                      <a:pPr algn="l" fontAlgn="t"/>
                      <a:r>
                        <a:rPr lang="en-US" sz="1400" b="0" i="0" baseline="0" dirty="0">
                          <a:solidFill>
                            <a:srgbClr val="444444"/>
                          </a:solidFill>
                          <a:effectLst/>
                          <a:latin typeface="Amazon Ember" panose="020B0603020204020204" pitchFamily="34" charset="0"/>
                          <a:ea typeface="Amazon Ember" panose="020B0603020204020204" pitchFamily="34" charset="0"/>
                          <a:cs typeface="Amazon Ember" panose="020B0603020204020204" pitchFamily="34" charset="0"/>
                        </a:rPr>
                        <a:t>A stateless firewall </a:t>
                      </a:r>
                      <a:endParaRPr lang="en-US" sz="1400" b="0" i="0" dirty="0">
                        <a:solidFill>
                          <a:srgbClr val="444444"/>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47625" marR="47625" marT="47625" marB="47625" anchor="ctr"/>
                </a:tc>
                <a:extLst>
                  <a:ext uri="{0D108BD9-81ED-4DB2-BD59-A6C34878D82A}">
                    <a16:rowId xmlns:a16="http://schemas.microsoft.com/office/drawing/2014/main" val="3333600146"/>
                  </a:ext>
                </a:extLst>
              </a:tr>
              <a:tr h="742389">
                <a:tc>
                  <a:txBody>
                    <a:bodyPr/>
                    <a:lstStyle/>
                    <a:p>
                      <a:pPr algn="l" fontAlgn="t"/>
                      <a:r>
                        <a:rPr lang="en-US" sz="1400" b="0" i="0" dirty="0">
                          <a:solidFill>
                            <a:srgbClr val="444444"/>
                          </a:solidFill>
                          <a:effectLst/>
                          <a:latin typeface="Amazon Ember" panose="020B0603020204020204" pitchFamily="34" charset="0"/>
                          <a:ea typeface="Amazon Ember" panose="020B0603020204020204" pitchFamily="34" charset="0"/>
                          <a:cs typeface="Amazon Ember" panose="020B0603020204020204" pitchFamily="34" charset="0"/>
                        </a:rPr>
                        <a:t>All rules are evaluated before deciding whether to allow traffic</a:t>
                      </a:r>
                    </a:p>
                  </a:txBody>
                  <a:tcPr marL="47625" marR="47625" marT="47625" marB="47625" anchor="ctr"/>
                </a:tc>
                <a:tc>
                  <a:txBody>
                    <a:bodyPr/>
                    <a:lstStyle/>
                    <a:p>
                      <a:pPr algn="l" fontAlgn="t"/>
                      <a:r>
                        <a:rPr lang="en-US" sz="1400" b="0" i="0" dirty="0">
                          <a:solidFill>
                            <a:srgbClr val="444444"/>
                          </a:solidFill>
                          <a:effectLst/>
                          <a:latin typeface="Amazon Ember" panose="020B0603020204020204" pitchFamily="34" charset="0"/>
                          <a:ea typeface="Amazon Ember" panose="020B0603020204020204" pitchFamily="34" charset="0"/>
                          <a:cs typeface="Amazon Ember" panose="020B0603020204020204" pitchFamily="34" charset="0"/>
                        </a:rPr>
                        <a:t>All rules are processed in order when deciding whether to allow traffic</a:t>
                      </a:r>
                    </a:p>
                  </a:txBody>
                  <a:tcPr marL="47625" marR="47625" marT="47625" marB="47625" anchor="ctr"/>
                </a:tc>
                <a:extLst>
                  <a:ext uri="{0D108BD9-81ED-4DB2-BD59-A6C34878D82A}">
                    <a16:rowId xmlns:a16="http://schemas.microsoft.com/office/drawing/2014/main" val="1871837849"/>
                  </a:ext>
                </a:extLst>
              </a:tr>
              <a:tr h="819853">
                <a:tc>
                  <a:txBody>
                    <a:bodyPr/>
                    <a:lstStyle/>
                    <a:p>
                      <a:pPr algn="l" fontAlgn="t"/>
                      <a:r>
                        <a:rPr lang="en-US" sz="1400" b="0" i="0" dirty="0">
                          <a:solidFill>
                            <a:srgbClr val="444444"/>
                          </a:solidFill>
                          <a:effectLst/>
                          <a:latin typeface="Amazon Ember" panose="020B0603020204020204" pitchFamily="34" charset="0"/>
                          <a:ea typeface="Amazon Ember" panose="020B0603020204020204" pitchFamily="34" charset="0"/>
                          <a:cs typeface="Amazon Ember" panose="020B0603020204020204" pitchFamily="34" charset="0"/>
                        </a:rPr>
                        <a:t>Needs to be manually assigned to instances</a:t>
                      </a:r>
                    </a:p>
                  </a:txBody>
                  <a:tcPr marL="47625" marR="47625" marT="47625" marB="47625" anchor="ctr"/>
                </a:tc>
                <a:tc>
                  <a:txBody>
                    <a:bodyPr/>
                    <a:lstStyle/>
                    <a:p>
                      <a:pPr algn="l" fontAlgn="t"/>
                      <a:r>
                        <a:rPr lang="en-US" sz="1400" b="0" i="0" dirty="0">
                          <a:solidFill>
                            <a:srgbClr val="444444"/>
                          </a:solidFill>
                          <a:effectLst/>
                          <a:latin typeface="Amazon Ember" panose="020B0603020204020204" pitchFamily="34" charset="0"/>
                          <a:ea typeface="Amazon Ember" panose="020B0603020204020204" pitchFamily="34" charset="0"/>
                          <a:cs typeface="Amazon Ember" panose="020B0603020204020204" pitchFamily="34" charset="0"/>
                        </a:rPr>
                        <a:t>Automatically applied when instances are added to subnet</a:t>
                      </a:r>
                    </a:p>
                  </a:txBody>
                  <a:tcPr marL="47625" marR="47625" marT="47625" marB="47625" anchor="ctr"/>
                </a:tc>
                <a:extLst>
                  <a:ext uri="{0D108BD9-81ED-4DB2-BD59-A6C34878D82A}">
                    <a16:rowId xmlns:a16="http://schemas.microsoft.com/office/drawing/2014/main" val="3255317291"/>
                  </a:ext>
                </a:extLst>
              </a:tr>
              <a:tr h="552111">
                <a:tc>
                  <a:txBody>
                    <a:bodyPr/>
                    <a:lstStyle/>
                    <a:p>
                      <a:pPr algn="l" fontAlgn="t"/>
                      <a:r>
                        <a:rPr lang="en-US" sz="1400" b="0" i="0" dirty="0">
                          <a:solidFill>
                            <a:srgbClr val="444444"/>
                          </a:solidFill>
                          <a:effectLst/>
                          <a:latin typeface="Amazon Ember" panose="020B0603020204020204" pitchFamily="34" charset="0"/>
                          <a:ea typeface="Amazon Ember" panose="020B0603020204020204" pitchFamily="34" charset="0"/>
                          <a:cs typeface="Amazon Ember" panose="020B0603020204020204" pitchFamily="34" charset="0"/>
                        </a:rPr>
                        <a:t>Requires configuration to allow communication</a:t>
                      </a:r>
                    </a:p>
                  </a:txBody>
                  <a:tcPr marL="47625" marR="47625" marT="47625" marB="47625" anchor="ctr"/>
                </a:tc>
                <a:tc>
                  <a:txBody>
                    <a:bodyPr/>
                    <a:lstStyle/>
                    <a:p>
                      <a:pPr algn="l" fontAlgn="t"/>
                      <a:r>
                        <a:rPr lang="en-US" sz="1400" b="0" i="0" dirty="0">
                          <a:solidFill>
                            <a:srgbClr val="444444"/>
                          </a:solidFill>
                          <a:effectLst/>
                          <a:latin typeface="Amazon Ember" panose="020B0603020204020204" pitchFamily="34" charset="0"/>
                          <a:ea typeface="Amazon Ember" panose="020B0603020204020204" pitchFamily="34" charset="0"/>
                          <a:cs typeface="Amazon Ember" panose="020B0603020204020204" pitchFamily="34" charset="0"/>
                        </a:rPr>
                        <a:t>Allows communication by default</a:t>
                      </a:r>
                    </a:p>
                  </a:txBody>
                  <a:tcPr marL="47625" marR="47625" marT="47625" marB="47625" anchor="ctr"/>
                </a:tc>
                <a:extLst>
                  <a:ext uri="{0D108BD9-81ED-4DB2-BD59-A6C34878D82A}">
                    <a16:rowId xmlns:a16="http://schemas.microsoft.com/office/drawing/2014/main" val="1639297269"/>
                  </a:ext>
                </a:extLst>
              </a:tr>
            </a:tbl>
          </a:graphicData>
        </a:graphic>
      </p:graphicFrame>
    </p:spTree>
    <p:extLst>
      <p:ext uri="{BB962C8B-B14F-4D97-AF65-F5344CB8AC3E}">
        <p14:creationId xmlns:p14="http://schemas.microsoft.com/office/powerpoint/2010/main" val="40352549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VPC Endpoints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809625" y="1171576"/>
            <a:ext cx="9829800" cy="4067174"/>
          </a:xfrm>
        </p:spPr>
        <p:txBody>
          <a:bodyPr>
            <a:normAutofit/>
          </a:bodyPr>
          <a:lstStyle/>
          <a:p>
            <a:pPr marL="0" indent="0">
              <a:lnSpc>
                <a:spcPct val="150000"/>
              </a:lnSpc>
              <a:buNone/>
            </a:pPr>
            <a:r>
              <a:rPr lang="en-US" sz="1800" b="1" dirty="0">
                <a:latin typeface="Abadi Extra Light" panose="020B0204020104020204" pitchFamily="34" charset="0"/>
              </a:rPr>
              <a:t>VPC Endpoints </a:t>
            </a:r>
            <a:r>
              <a:rPr lang="en-US" sz="1800" dirty="0">
                <a:latin typeface="Abadi Extra Light" panose="020B0204020104020204" pitchFamily="34" charset="0"/>
              </a:rPr>
              <a:t>allow connectivity to AWS services in a private manner via Amazon’s network (without going via internet).</a:t>
            </a:r>
          </a:p>
          <a:p>
            <a:pPr marL="0" indent="0">
              <a:lnSpc>
                <a:spcPct val="150000"/>
              </a:lnSpc>
              <a:buNone/>
            </a:pPr>
            <a:endParaRPr lang="en-US" sz="1800" dirty="0">
              <a:latin typeface="Abadi Extra Light" panose="020B0204020104020204" pitchFamily="34" charset="0"/>
            </a:endParaRPr>
          </a:p>
          <a:p>
            <a:pPr marL="0" indent="0">
              <a:lnSpc>
                <a:spcPct val="150000"/>
              </a:lnSpc>
              <a:buNone/>
            </a:pPr>
            <a:r>
              <a:rPr lang="en-US" sz="1800" dirty="0">
                <a:latin typeface="Abadi Extra Light" panose="020B0204020104020204" pitchFamily="34" charset="0"/>
              </a:rPr>
              <a:t>There are 2 types of VPC endpoints: </a:t>
            </a:r>
          </a:p>
          <a:p>
            <a:pPr marL="0" indent="0">
              <a:lnSpc>
                <a:spcPct val="150000"/>
              </a:lnSpc>
              <a:buNone/>
            </a:pPr>
            <a:r>
              <a:rPr lang="en-US" sz="1800" dirty="0">
                <a:latin typeface="Abadi Extra Light" panose="020B0204020104020204" pitchFamily="34" charset="0"/>
              </a:rPr>
              <a:t>1. </a:t>
            </a:r>
            <a:r>
              <a:rPr lang="en-US" sz="1800" b="1" dirty="0">
                <a:latin typeface="Abadi Extra Light" panose="020B0204020104020204" pitchFamily="34" charset="0"/>
              </a:rPr>
              <a:t>Gateway Endpoint </a:t>
            </a:r>
            <a:r>
              <a:rPr lang="en-US" sz="1800" dirty="0">
                <a:latin typeface="Abadi Extra Light" panose="020B0204020104020204" pitchFamily="34" charset="0"/>
              </a:rPr>
              <a:t>– works for S3, DynamoDB.</a:t>
            </a:r>
          </a:p>
          <a:p>
            <a:pPr marL="0" indent="0">
              <a:lnSpc>
                <a:spcPct val="150000"/>
              </a:lnSpc>
              <a:buNone/>
            </a:pPr>
            <a:r>
              <a:rPr lang="en-US" sz="1800" dirty="0">
                <a:latin typeface="Abadi Extra Light" panose="020B0204020104020204" pitchFamily="34" charset="0"/>
              </a:rPr>
              <a:t>2. </a:t>
            </a:r>
            <a:r>
              <a:rPr lang="en-US" sz="1800" b="1" dirty="0">
                <a:latin typeface="Abadi Extra Light" panose="020B0204020104020204" pitchFamily="34" charset="0"/>
              </a:rPr>
              <a:t>Interface Endpoint </a:t>
            </a:r>
            <a:r>
              <a:rPr lang="en-US" sz="1800" dirty="0">
                <a:latin typeface="Abadi Extra Light" panose="020B0204020104020204" pitchFamily="34" charset="0"/>
              </a:rPr>
              <a:t>– works for CloudWatch, Systems Manager, SQS, SNS, and many other services. </a:t>
            </a:r>
          </a:p>
        </p:txBody>
      </p:sp>
    </p:spTree>
    <p:extLst>
      <p:ext uri="{BB962C8B-B14F-4D97-AF65-F5344CB8AC3E}">
        <p14:creationId xmlns:p14="http://schemas.microsoft.com/office/powerpoint/2010/main" val="11636205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Security Group Chaining</a:t>
            </a:r>
            <a:endParaRPr lang="en-US" sz="4000" dirty="0">
              <a:solidFill>
                <a:srgbClr val="0070C0"/>
              </a:solidFill>
              <a:latin typeface="Abadi" panose="020B0604020104020204" pitchFamily="34" charset="0"/>
            </a:endParaRPr>
          </a:p>
        </p:txBody>
      </p:sp>
      <p:sp>
        <p:nvSpPr>
          <p:cNvPr id="8" name="Content Placeholder 5">
            <a:extLst>
              <a:ext uri="{FF2B5EF4-FFF2-40B4-BE49-F238E27FC236}">
                <a16:creationId xmlns:a16="http://schemas.microsoft.com/office/drawing/2014/main" id="{9FAD10E6-31D2-46D9-8A6D-462BDB610760}"/>
              </a:ext>
            </a:extLst>
          </p:cNvPr>
          <p:cNvSpPr>
            <a:spLocks noGrp="1"/>
          </p:cNvSpPr>
          <p:nvPr>
            <p:ph idx="1"/>
          </p:nvPr>
        </p:nvSpPr>
        <p:spPr>
          <a:xfrm>
            <a:off x="1760089" y="1758269"/>
            <a:ext cx="8205304" cy="3553926"/>
          </a:xfrm>
        </p:spPr>
        <p:txBody>
          <a:bodyPr/>
          <a:lstStyle/>
          <a:p>
            <a:pPr marL="0" indent="0">
              <a:buNone/>
            </a:pPr>
            <a:r>
              <a:rPr lang="en-US" dirty="0">
                <a:latin typeface="+mj-lt"/>
              </a:rPr>
              <a:t> </a:t>
            </a:r>
          </a:p>
        </p:txBody>
      </p:sp>
      <p:grpSp>
        <p:nvGrpSpPr>
          <p:cNvPr id="9" name="Group 8">
            <a:extLst>
              <a:ext uri="{FF2B5EF4-FFF2-40B4-BE49-F238E27FC236}">
                <a16:creationId xmlns:a16="http://schemas.microsoft.com/office/drawing/2014/main" id="{C92D3F43-F0FF-4A54-BBF4-E6B403E14039}"/>
              </a:ext>
            </a:extLst>
          </p:cNvPr>
          <p:cNvGrpSpPr/>
          <p:nvPr/>
        </p:nvGrpSpPr>
        <p:grpSpPr>
          <a:xfrm>
            <a:off x="2714897" y="2558687"/>
            <a:ext cx="914400" cy="533400"/>
            <a:chOff x="1066800" y="2338685"/>
            <a:chExt cx="914400" cy="533400"/>
          </a:xfrm>
        </p:grpSpPr>
        <p:pic>
          <p:nvPicPr>
            <p:cNvPr id="10" name="Picture 9" descr="EC2-Instance.png">
              <a:extLst>
                <a:ext uri="{FF2B5EF4-FFF2-40B4-BE49-F238E27FC236}">
                  <a16:creationId xmlns:a16="http://schemas.microsoft.com/office/drawing/2014/main" id="{AAAC99DE-9FDC-4807-A00B-B360EA2DF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651" y="2338685"/>
              <a:ext cx="533400" cy="533400"/>
            </a:xfrm>
            <a:prstGeom prst="rect">
              <a:avLst/>
            </a:prstGeom>
          </p:spPr>
        </p:pic>
        <p:sp>
          <p:nvSpPr>
            <p:cNvPr id="11" name="TextBox 10">
              <a:extLst>
                <a:ext uri="{FF2B5EF4-FFF2-40B4-BE49-F238E27FC236}">
                  <a16:creationId xmlns:a16="http://schemas.microsoft.com/office/drawing/2014/main" id="{0EA25959-12CF-45C5-9061-9093D57D0996}"/>
                </a:ext>
              </a:extLst>
            </p:cNvPr>
            <p:cNvSpPr txBox="1"/>
            <p:nvPr/>
          </p:nvSpPr>
          <p:spPr>
            <a:xfrm>
              <a:off x="1066800" y="2516716"/>
              <a:ext cx="914400" cy="153888"/>
            </a:xfrm>
            <a:prstGeom prst="rect">
              <a:avLst/>
            </a:prstGeom>
            <a:noFill/>
          </p:spPr>
          <p:txBody>
            <a:bodyPr wrap="square" lIns="0" tIns="0" rIns="0" bIns="0" rtlCol="0">
              <a:spAutoFit/>
            </a:bodyPr>
            <a:lstStyle/>
            <a:p>
              <a:pPr algn="ctr"/>
              <a:r>
                <a:rPr lang="en-US" sz="1000" dirty="0">
                  <a:latin typeface="+mj-lt"/>
                  <a:cs typeface="Helvetica Neue"/>
                </a:rPr>
                <a:t>web</a:t>
              </a:r>
            </a:p>
          </p:txBody>
        </p:sp>
      </p:grpSp>
      <p:grpSp>
        <p:nvGrpSpPr>
          <p:cNvPr id="12" name="Group 11">
            <a:extLst>
              <a:ext uri="{FF2B5EF4-FFF2-40B4-BE49-F238E27FC236}">
                <a16:creationId xmlns:a16="http://schemas.microsoft.com/office/drawing/2014/main" id="{AFF140E0-782B-40E5-AB80-ABC31F81EB99}"/>
              </a:ext>
            </a:extLst>
          </p:cNvPr>
          <p:cNvGrpSpPr/>
          <p:nvPr/>
        </p:nvGrpSpPr>
        <p:grpSpPr>
          <a:xfrm>
            <a:off x="2714897" y="2558687"/>
            <a:ext cx="4724400" cy="533400"/>
            <a:chOff x="6743700" y="760413"/>
            <a:chExt cx="1752600" cy="1733550"/>
          </a:xfrm>
        </p:grpSpPr>
        <p:grpSp>
          <p:nvGrpSpPr>
            <p:cNvPr id="13" name="Group 21">
              <a:extLst>
                <a:ext uri="{FF2B5EF4-FFF2-40B4-BE49-F238E27FC236}">
                  <a16:creationId xmlns:a16="http://schemas.microsoft.com/office/drawing/2014/main" id="{3A8A4B75-1C7A-49B1-8913-5B7E50BB3975}"/>
                </a:ext>
              </a:extLst>
            </p:cNvPr>
            <p:cNvGrpSpPr>
              <a:grpSpLocks/>
            </p:cNvGrpSpPr>
            <p:nvPr/>
          </p:nvGrpSpPr>
          <p:grpSpPr bwMode="auto">
            <a:xfrm>
              <a:off x="6743700" y="760413"/>
              <a:ext cx="1752600" cy="1733550"/>
              <a:chOff x="545458" y="4783771"/>
              <a:chExt cx="2293787" cy="1733798"/>
            </a:xfrm>
          </p:grpSpPr>
          <p:sp>
            <p:nvSpPr>
              <p:cNvPr id="15" name="Rounded Rectangle 50">
                <a:extLst>
                  <a:ext uri="{FF2B5EF4-FFF2-40B4-BE49-F238E27FC236}">
                    <a16:creationId xmlns:a16="http://schemas.microsoft.com/office/drawing/2014/main" id="{8A414ED5-6625-467D-B6D8-AF05921D7651}"/>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mj-lt"/>
                  <a:cs typeface="Helvetica Neue"/>
                </a:endParaRPr>
              </a:p>
            </p:txBody>
          </p:sp>
          <p:sp>
            <p:nvSpPr>
              <p:cNvPr id="16" name="Rounded Rectangle 51">
                <a:extLst>
                  <a:ext uri="{FF2B5EF4-FFF2-40B4-BE49-F238E27FC236}">
                    <a16:creationId xmlns:a16="http://schemas.microsoft.com/office/drawing/2014/main" id="{F44ABF3B-867B-458E-B821-99E568B38156}"/>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mj-lt"/>
                  <a:cs typeface="Helvetica Neue"/>
                </a:endParaRPr>
              </a:p>
            </p:txBody>
          </p:sp>
        </p:grpSp>
        <p:sp>
          <p:nvSpPr>
            <p:cNvPr id="14" name="TextBox 34">
              <a:extLst>
                <a:ext uri="{FF2B5EF4-FFF2-40B4-BE49-F238E27FC236}">
                  <a16:creationId xmlns:a16="http://schemas.microsoft.com/office/drawing/2014/main" id="{EFE2332C-1FDA-4A5B-B361-1E1F545F5C39}"/>
                </a:ext>
              </a:extLst>
            </p:cNvPr>
            <p:cNvSpPr txBox="1">
              <a:spLocks noChangeArrowheads="1"/>
            </p:cNvSpPr>
            <p:nvPr/>
          </p:nvSpPr>
          <p:spPr bwMode="auto">
            <a:xfrm>
              <a:off x="6969842" y="1008063"/>
              <a:ext cx="1300316" cy="1200329"/>
            </a:xfrm>
            <a:prstGeom prst="rect">
              <a:avLst/>
            </a:prstGeom>
            <a:noFill/>
            <a:ln w="9525">
              <a:noFill/>
              <a:miter lim="800000"/>
              <a:headEnd/>
              <a:tailEnd/>
            </a:ln>
          </p:spPr>
          <p:txBody>
            <a:bodyPr wrap="square">
              <a:spAutoFit/>
            </a:bodyPr>
            <a:lstStyle/>
            <a:p>
              <a:pPr algn="ctr"/>
              <a:r>
                <a:rPr lang="en-US" sz="900" b="1" dirty="0">
                  <a:solidFill>
                    <a:srgbClr val="6F2927"/>
                  </a:solidFill>
                  <a:latin typeface="+mj-lt"/>
                  <a:ea typeface="Verdana" pitchFamily="34" charset="0"/>
                  <a:cs typeface="Helvetica Neue"/>
                </a:rPr>
                <a:t>Web tier</a:t>
              </a:r>
            </a:p>
            <a:p>
              <a:pPr algn="ctr"/>
              <a:r>
                <a:rPr lang="en-US" sz="900" b="1" dirty="0">
                  <a:solidFill>
                    <a:srgbClr val="6F2927"/>
                  </a:solidFill>
                  <a:latin typeface="+mj-lt"/>
                  <a:ea typeface="Verdana" pitchFamily="34" charset="0"/>
                  <a:cs typeface="Helvetica Neue"/>
                </a:rPr>
                <a:t>security group</a:t>
              </a:r>
            </a:p>
          </p:txBody>
        </p:sp>
      </p:grpSp>
      <p:grpSp>
        <p:nvGrpSpPr>
          <p:cNvPr id="17" name="Group 16">
            <a:extLst>
              <a:ext uri="{FF2B5EF4-FFF2-40B4-BE49-F238E27FC236}">
                <a16:creationId xmlns:a16="http://schemas.microsoft.com/office/drawing/2014/main" id="{F9DFA541-957F-49FF-95A2-E7BEF6E7B205}"/>
              </a:ext>
            </a:extLst>
          </p:cNvPr>
          <p:cNvGrpSpPr/>
          <p:nvPr/>
        </p:nvGrpSpPr>
        <p:grpSpPr>
          <a:xfrm>
            <a:off x="6448697" y="2558687"/>
            <a:ext cx="914400" cy="533400"/>
            <a:chOff x="1066800" y="2338685"/>
            <a:chExt cx="914400" cy="533400"/>
          </a:xfrm>
        </p:grpSpPr>
        <p:pic>
          <p:nvPicPr>
            <p:cNvPr id="18" name="Picture 17" descr="EC2-Instance.png">
              <a:extLst>
                <a:ext uri="{FF2B5EF4-FFF2-40B4-BE49-F238E27FC236}">
                  <a16:creationId xmlns:a16="http://schemas.microsoft.com/office/drawing/2014/main" id="{310C8066-30A7-43B4-AD53-99B78C209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651" y="2338685"/>
              <a:ext cx="533400" cy="533400"/>
            </a:xfrm>
            <a:prstGeom prst="rect">
              <a:avLst/>
            </a:prstGeom>
          </p:spPr>
        </p:pic>
        <p:sp>
          <p:nvSpPr>
            <p:cNvPr id="19" name="TextBox 18">
              <a:extLst>
                <a:ext uri="{FF2B5EF4-FFF2-40B4-BE49-F238E27FC236}">
                  <a16:creationId xmlns:a16="http://schemas.microsoft.com/office/drawing/2014/main" id="{D7D7507F-FEC0-4BFB-8D61-3CAF5030DD34}"/>
                </a:ext>
              </a:extLst>
            </p:cNvPr>
            <p:cNvSpPr txBox="1"/>
            <p:nvPr/>
          </p:nvSpPr>
          <p:spPr>
            <a:xfrm>
              <a:off x="1066800" y="2516716"/>
              <a:ext cx="914400" cy="153888"/>
            </a:xfrm>
            <a:prstGeom prst="rect">
              <a:avLst/>
            </a:prstGeom>
            <a:noFill/>
          </p:spPr>
          <p:txBody>
            <a:bodyPr wrap="square" lIns="0" tIns="0" rIns="0" bIns="0" rtlCol="0">
              <a:spAutoFit/>
            </a:bodyPr>
            <a:lstStyle/>
            <a:p>
              <a:pPr algn="ctr"/>
              <a:r>
                <a:rPr lang="en-US" sz="1000" dirty="0">
                  <a:latin typeface="+mj-lt"/>
                  <a:cs typeface="Helvetica Neue"/>
                </a:rPr>
                <a:t>web</a:t>
              </a:r>
            </a:p>
          </p:txBody>
        </p:sp>
      </p:grpSp>
      <p:grpSp>
        <p:nvGrpSpPr>
          <p:cNvPr id="20" name="Group 19">
            <a:extLst>
              <a:ext uri="{FF2B5EF4-FFF2-40B4-BE49-F238E27FC236}">
                <a16:creationId xmlns:a16="http://schemas.microsoft.com/office/drawing/2014/main" id="{E40159C3-2C6D-4023-A4A7-469D69939B6B}"/>
              </a:ext>
            </a:extLst>
          </p:cNvPr>
          <p:cNvGrpSpPr/>
          <p:nvPr/>
        </p:nvGrpSpPr>
        <p:grpSpPr>
          <a:xfrm>
            <a:off x="2714897" y="3777887"/>
            <a:ext cx="914400" cy="533400"/>
            <a:chOff x="1066800" y="2338685"/>
            <a:chExt cx="914400" cy="533400"/>
          </a:xfrm>
        </p:grpSpPr>
        <p:pic>
          <p:nvPicPr>
            <p:cNvPr id="21" name="Picture 20" descr="EC2-Instance.png">
              <a:extLst>
                <a:ext uri="{FF2B5EF4-FFF2-40B4-BE49-F238E27FC236}">
                  <a16:creationId xmlns:a16="http://schemas.microsoft.com/office/drawing/2014/main" id="{0AAD43BE-6BA2-440A-A21B-5307A5B5F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651" y="2338685"/>
              <a:ext cx="533400" cy="533400"/>
            </a:xfrm>
            <a:prstGeom prst="rect">
              <a:avLst/>
            </a:prstGeom>
          </p:spPr>
        </p:pic>
        <p:sp>
          <p:nvSpPr>
            <p:cNvPr id="22" name="TextBox 21">
              <a:extLst>
                <a:ext uri="{FF2B5EF4-FFF2-40B4-BE49-F238E27FC236}">
                  <a16:creationId xmlns:a16="http://schemas.microsoft.com/office/drawing/2014/main" id="{21FF8342-4673-4A13-9815-5F5F22600900}"/>
                </a:ext>
              </a:extLst>
            </p:cNvPr>
            <p:cNvSpPr txBox="1"/>
            <p:nvPr/>
          </p:nvSpPr>
          <p:spPr>
            <a:xfrm>
              <a:off x="1066800" y="2516716"/>
              <a:ext cx="914400" cy="153888"/>
            </a:xfrm>
            <a:prstGeom prst="rect">
              <a:avLst/>
            </a:prstGeom>
            <a:noFill/>
          </p:spPr>
          <p:txBody>
            <a:bodyPr wrap="square" lIns="0" tIns="0" rIns="0" bIns="0" rtlCol="0">
              <a:spAutoFit/>
            </a:bodyPr>
            <a:lstStyle/>
            <a:p>
              <a:pPr algn="ctr"/>
              <a:r>
                <a:rPr lang="en-US" sz="1000" dirty="0">
                  <a:latin typeface="+mj-lt"/>
                  <a:cs typeface="Helvetica Neue"/>
                </a:rPr>
                <a:t>app</a:t>
              </a:r>
            </a:p>
          </p:txBody>
        </p:sp>
      </p:grpSp>
      <p:grpSp>
        <p:nvGrpSpPr>
          <p:cNvPr id="23" name="Group 22">
            <a:extLst>
              <a:ext uri="{FF2B5EF4-FFF2-40B4-BE49-F238E27FC236}">
                <a16:creationId xmlns:a16="http://schemas.microsoft.com/office/drawing/2014/main" id="{C8362391-43FC-40E8-9D77-9A9396755384}"/>
              </a:ext>
            </a:extLst>
          </p:cNvPr>
          <p:cNvGrpSpPr/>
          <p:nvPr/>
        </p:nvGrpSpPr>
        <p:grpSpPr>
          <a:xfrm>
            <a:off x="2714897" y="3777887"/>
            <a:ext cx="4724400" cy="533400"/>
            <a:chOff x="6743700" y="760413"/>
            <a:chExt cx="1752600" cy="1733550"/>
          </a:xfrm>
        </p:grpSpPr>
        <p:sp>
          <p:nvSpPr>
            <p:cNvPr id="24" name="TextBox 34">
              <a:extLst>
                <a:ext uri="{FF2B5EF4-FFF2-40B4-BE49-F238E27FC236}">
                  <a16:creationId xmlns:a16="http://schemas.microsoft.com/office/drawing/2014/main" id="{33A1CF79-D5FA-416C-BACB-EB5339B130DC}"/>
                </a:ext>
              </a:extLst>
            </p:cNvPr>
            <p:cNvSpPr txBox="1">
              <a:spLocks noChangeArrowheads="1"/>
            </p:cNvSpPr>
            <p:nvPr/>
          </p:nvSpPr>
          <p:spPr bwMode="auto">
            <a:xfrm>
              <a:off x="6969842" y="1008063"/>
              <a:ext cx="1300316" cy="1200329"/>
            </a:xfrm>
            <a:prstGeom prst="rect">
              <a:avLst/>
            </a:prstGeom>
            <a:noFill/>
            <a:ln w="9525">
              <a:noFill/>
              <a:miter lim="800000"/>
              <a:headEnd/>
              <a:tailEnd/>
            </a:ln>
          </p:spPr>
          <p:txBody>
            <a:bodyPr wrap="square">
              <a:spAutoFit/>
            </a:bodyPr>
            <a:lstStyle/>
            <a:p>
              <a:pPr algn="ctr"/>
              <a:r>
                <a:rPr lang="en-US" sz="900" b="1" dirty="0">
                  <a:solidFill>
                    <a:srgbClr val="6F2927"/>
                  </a:solidFill>
                  <a:latin typeface="+mj-lt"/>
                  <a:ea typeface="Verdana" pitchFamily="34" charset="0"/>
                  <a:cs typeface="Helvetica Neue"/>
                </a:rPr>
                <a:t>App tier</a:t>
              </a:r>
            </a:p>
            <a:p>
              <a:pPr algn="ctr"/>
              <a:r>
                <a:rPr lang="en-US" sz="900" b="1" dirty="0">
                  <a:solidFill>
                    <a:srgbClr val="6F2927"/>
                  </a:solidFill>
                  <a:latin typeface="+mj-lt"/>
                  <a:ea typeface="Verdana" pitchFamily="34" charset="0"/>
                  <a:cs typeface="Helvetica Neue"/>
                </a:rPr>
                <a:t>security group</a:t>
              </a:r>
            </a:p>
          </p:txBody>
        </p:sp>
        <p:grpSp>
          <p:nvGrpSpPr>
            <p:cNvPr id="25" name="Group 21">
              <a:extLst>
                <a:ext uri="{FF2B5EF4-FFF2-40B4-BE49-F238E27FC236}">
                  <a16:creationId xmlns:a16="http://schemas.microsoft.com/office/drawing/2014/main" id="{9CEB6C81-5310-4E99-B146-926144EDC01B}"/>
                </a:ext>
              </a:extLst>
            </p:cNvPr>
            <p:cNvGrpSpPr>
              <a:grpSpLocks/>
            </p:cNvGrpSpPr>
            <p:nvPr/>
          </p:nvGrpSpPr>
          <p:grpSpPr bwMode="auto">
            <a:xfrm>
              <a:off x="6743700" y="760413"/>
              <a:ext cx="1752600" cy="1733550"/>
              <a:chOff x="545458" y="4783771"/>
              <a:chExt cx="2293787" cy="1733798"/>
            </a:xfrm>
          </p:grpSpPr>
          <p:sp>
            <p:nvSpPr>
              <p:cNvPr id="26" name="Rounded Rectangle 61">
                <a:extLst>
                  <a:ext uri="{FF2B5EF4-FFF2-40B4-BE49-F238E27FC236}">
                    <a16:creationId xmlns:a16="http://schemas.microsoft.com/office/drawing/2014/main" id="{F427D143-9556-4A62-9C7C-C49005E88C6C}"/>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mj-lt"/>
                  <a:cs typeface="Helvetica Neue"/>
                </a:endParaRPr>
              </a:p>
            </p:txBody>
          </p:sp>
          <p:sp>
            <p:nvSpPr>
              <p:cNvPr id="27" name="Rounded Rectangle 62">
                <a:extLst>
                  <a:ext uri="{FF2B5EF4-FFF2-40B4-BE49-F238E27FC236}">
                    <a16:creationId xmlns:a16="http://schemas.microsoft.com/office/drawing/2014/main" id="{93AE6071-2F3E-42FA-ADEC-77CCCD1830F1}"/>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mj-lt"/>
                  <a:cs typeface="Helvetica Neue"/>
                </a:endParaRPr>
              </a:p>
            </p:txBody>
          </p:sp>
        </p:grpSp>
      </p:grpSp>
      <p:grpSp>
        <p:nvGrpSpPr>
          <p:cNvPr id="28" name="Group 27">
            <a:extLst>
              <a:ext uri="{FF2B5EF4-FFF2-40B4-BE49-F238E27FC236}">
                <a16:creationId xmlns:a16="http://schemas.microsoft.com/office/drawing/2014/main" id="{341D916B-33FF-4B9E-A2C7-4DA8D1F40371}"/>
              </a:ext>
            </a:extLst>
          </p:cNvPr>
          <p:cNvGrpSpPr/>
          <p:nvPr/>
        </p:nvGrpSpPr>
        <p:grpSpPr>
          <a:xfrm>
            <a:off x="6448697" y="3777887"/>
            <a:ext cx="914400" cy="533400"/>
            <a:chOff x="1066800" y="2338685"/>
            <a:chExt cx="914400" cy="533400"/>
          </a:xfrm>
        </p:grpSpPr>
        <p:pic>
          <p:nvPicPr>
            <p:cNvPr id="29" name="Picture 28" descr="EC2-Instance.png">
              <a:extLst>
                <a:ext uri="{FF2B5EF4-FFF2-40B4-BE49-F238E27FC236}">
                  <a16:creationId xmlns:a16="http://schemas.microsoft.com/office/drawing/2014/main" id="{132A7BCA-CE18-461C-9DD6-7FF7881A6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651" y="2338685"/>
              <a:ext cx="533400" cy="533400"/>
            </a:xfrm>
            <a:prstGeom prst="rect">
              <a:avLst/>
            </a:prstGeom>
          </p:spPr>
        </p:pic>
        <p:sp>
          <p:nvSpPr>
            <p:cNvPr id="30" name="TextBox 29">
              <a:extLst>
                <a:ext uri="{FF2B5EF4-FFF2-40B4-BE49-F238E27FC236}">
                  <a16:creationId xmlns:a16="http://schemas.microsoft.com/office/drawing/2014/main" id="{8E705F4F-1210-4485-A740-05A6609D700A}"/>
                </a:ext>
              </a:extLst>
            </p:cNvPr>
            <p:cNvSpPr txBox="1"/>
            <p:nvPr/>
          </p:nvSpPr>
          <p:spPr>
            <a:xfrm>
              <a:off x="1066800" y="2516716"/>
              <a:ext cx="914400" cy="153888"/>
            </a:xfrm>
            <a:prstGeom prst="rect">
              <a:avLst/>
            </a:prstGeom>
            <a:noFill/>
          </p:spPr>
          <p:txBody>
            <a:bodyPr wrap="square" lIns="0" tIns="0" rIns="0" bIns="0" rtlCol="0">
              <a:spAutoFit/>
            </a:bodyPr>
            <a:lstStyle/>
            <a:p>
              <a:pPr algn="ctr"/>
              <a:r>
                <a:rPr lang="en-US" sz="1000" dirty="0">
                  <a:latin typeface="+mj-lt"/>
                  <a:cs typeface="Helvetica Neue"/>
                </a:rPr>
                <a:t>app</a:t>
              </a:r>
            </a:p>
          </p:txBody>
        </p:sp>
      </p:grpSp>
      <p:pic>
        <p:nvPicPr>
          <p:cNvPr id="31" name="Picture 30" descr="Amazon-Elastic-Load-Balacing.png">
            <a:extLst>
              <a:ext uri="{FF2B5EF4-FFF2-40B4-BE49-F238E27FC236}">
                <a16:creationId xmlns:a16="http://schemas.microsoft.com/office/drawing/2014/main" id="{21015A6F-1F43-4B77-AF81-1E5A7F0D0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3497" y="1949087"/>
            <a:ext cx="533400" cy="533400"/>
          </a:xfrm>
          <a:prstGeom prst="rect">
            <a:avLst/>
          </a:prstGeom>
        </p:spPr>
      </p:pic>
      <p:grpSp>
        <p:nvGrpSpPr>
          <p:cNvPr id="32" name="Group 31">
            <a:extLst>
              <a:ext uri="{FF2B5EF4-FFF2-40B4-BE49-F238E27FC236}">
                <a16:creationId xmlns:a16="http://schemas.microsoft.com/office/drawing/2014/main" id="{BFA4EE2F-D374-428D-8A6E-01C152786B69}"/>
              </a:ext>
            </a:extLst>
          </p:cNvPr>
          <p:cNvGrpSpPr/>
          <p:nvPr/>
        </p:nvGrpSpPr>
        <p:grpSpPr>
          <a:xfrm>
            <a:off x="2714897" y="1949087"/>
            <a:ext cx="4724400" cy="533400"/>
            <a:chOff x="6743700" y="760413"/>
            <a:chExt cx="1752600" cy="1733550"/>
          </a:xfrm>
        </p:grpSpPr>
        <p:grpSp>
          <p:nvGrpSpPr>
            <p:cNvPr id="33" name="Group 21">
              <a:extLst>
                <a:ext uri="{FF2B5EF4-FFF2-40B4-BE49-F238E27FC236}">
                  <a16:creationId xmlns:a16="http://schemas.microsoft.com/office/drawing/2014/main" id="{C2F13272-A7EA-4CE8-BA6E-F3CB7CE6DFEF}"/>
                </a:ext>
              </a:extLst>
            </p:cNvPr>
            <p:cNvGrpSpPr>
              <a:grpSpLocks/>
            </p:cNvGrpSpPr>
            <p:nvPr/>
          </p:nvGrpSpPr>
          <p:grpSpPr bwMode="auto">
            <a:xfrm>
              <a:off x="6743700" y="760413"/>
              <a:ext cx="1752600" cy="1733550"/>
              <a:chOff x="545458" y="4783771"/>
              <a:chExt cx="2293787" cy="1733798"/>
            </a:xfrm>
          </p:grpSpPr>
          <p:sp>
            <p:nvSpPr>
              <p:cNvPr id="35" name="Rounded Rectangle 70">
                <a:extLst>
                  <a:ext uri="{FF2B5EF4-FFF2-40B4-BE49-F238E27FC236}">
                    <a16:creationId xmlns:a16="http://schemas.microsoft.com/office/drawing/2014/main" id="{6CF1245F-5F70-472C-A842-124EED19EC95}"/>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mj-lt"/>
                  <a:cs typeface="Helvetica Neue"/>
                </a:endParaRPr>
              </a:p>
            </p:txBody>
          </p:sp>
          <p:sp>
            <p:nvSpPr>
              <p:cNvPr id="36" name="Rounded Rectangle 71">
                <a:extLst>
                  <a:ext uri="{FF2B5EF4-FFF2-40B4-BE49-F238E27FC236}">
                    <a16:creationId xmlns:a16="http://schemas.microsoft.com/office/drawing/2014/main" id="{BE258327-A016-4BE8-BF05-6033590B0BFC}"/>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mj-lt"/>
                  <a:cs typeface="Helvetica Neue"/>
                </a:endParaRPr>
              </a:p>
            </p:txBody>
          </p:sp>
        </p:grpSp>
        <p:sp>
          <p:nvSpPr>
            <p:cNvPr id="34" name="TextBox 34">
              <a:extLst>
                <a:ext uri="{FF2B5EF4-FFF2-40B4-BE49-F238E27FC236}">
                  <a16:creationId xmlns:a16="http://schemas.microsoft.com/office/drawing/2014/main" id="{A412DCF1-6582-457C-BC79-EB33AECF8088}"/>
                </a:ext>
              </a:extLst>
            </p:cNvPr>
            <p:cNvSpPr txBox="1">
              <a:spLocks noChangeArrowheads="1"/>
            </p:cNvSpPr>
            <p:nvPr/>
          </p:nvSpPr>
          <p:spPr bwMode="auto">
            <a:xfrm>
              <a:off x="6969842" y="1076853"/>
              <a:ext cx="1300316" cy="1200329"/>
            </a:xfrm>
            <a:prstGeom prst="rect">
              <a:avLst/>
            </a:prstGeom>
            <a:noFill/>
            <a:ln w="9525">
              <a:noFill/>
              <a:miter lim="800000"/>
              <a:headEnd/>
              <a:tailEnd/>
            </a:ln>
          </p:spPr>
          <p:txBody>
            <a:bodyPr wrap="square">
              <a:spAutoFit/>
            </a:bodyPr>
            <a:lstStyle/>
            <a:p>
              <a:pPr algn="ctr"/>
              <a:r>
                <a:rPr lang="en-US" sz="900" b="1" dirty="0">
                  <a:solidFill>
                    <a:srgbClr val="6F2927"/>
                  </a:solidFill>
                  <a:latin typeface="+mj-lt"/>
                  <a:ea typeface="Verdana" pitchFamily="34" charset="0"/>
                  <a:cs typeface="Helvetica Neue"/>
                </a:rPr>
                <a:t>Web tier ELB</a:t>
              </a:r>
            </a:p>
            <a:p>
              <a:pPr algn="ctr"/>
              <a:r>
                <a:rPr lang="en-US" sz="900" b="1" dirty="0">
                  <a:solidFill>
                    <a:srgbClr val="6F2927"/>
                  </a:solidFill>
                  <a:latin typeface="+mj-lt"/>
                  <a:ea typeface="Verdana" pitchFamily="34" charset="0"/>
                  <a:cs typeface="Helvetica Neue"/>
                </a:rPr>
                <a:t>security group</a:t>
              </a:r>
            </a:p>
          </p:txBody>
        </p:sp>
      </p:grpSp>
      <p:pic>
        <p:nvPicPr>
          <p:cNvPr id="37" name="Picture 36" descr="Amazon-Elastic-Load-Balacing.png">
            <a:extLst>
              <a:ext uri="{FF2B5EF4-FFF2-40B4-BE49-F238E27FC236}">
                <a16:creationId xmlns:a16="http://schemas.microsoft.com/office/drawing/2014/main" id="{C7BFB69A-4319-4D1D-84A3-5BF8E7B29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297" y="1949087"/>
            <a:ext cx="533400" cy="533400"/>
          </a:xfrm>
          <a:prstGeom prst="rect">
            <a:avLst/>
          </a:prstGeom>
        </p:spPr>
      </p:pic>
      <p:grpSp>
        <p:nvGrpSpPr>
          <p:cNvPr id="38" name="Group 37">
            <a:extLst>
              <a:ext uri="{FF2B5EF4-FFF2-40B4-BE49-F238E27FC236}">
                <a16:creationId xmlns:a16="http://schemas.microsoft.com/office/drawing/2014/main" id="{07B265C7-9EA2-4768-99CB-BB13FE4A67EE}"/>
              </a:ext>
            </a:extLst>
          </p:cNvPr>
          <p:cNvGrpSpPr/>
          <p:nvPr/>
        </p:nvGrpSpPr>
        <p:grpSpPr>
          <a:xfrm>
            <a:off x="2714897" y="4387487"/>
            <a:ext cx="4724400" cy="533400"/>
            <a:chOff x="6743700" y="760413"/>
            <a:chExt cx="1752600" cy="1733550"/>
          </a:xfrm>
        </p:grpSpPr>
        <p:grpSp>
          <p:nvGrpSpPr>
            <p:cNvPr id="39" name="Group 21">
              <a:extLst>
                <a:ext uri="{FF2B5EF4-FFF2-40B4-BE49-F238E27FC236}">
                  <a16:creationId xmlns:a16="http://schemas.microsoft.com/office/drawing/2014/main" id="{8938E8A7-519A-4AFB-B327-ACB97140BD9E}"/>
                </a:ext>
              </a:extLst>
            </p:cNvPr>
            <p:cNvGrpSpPr>
              <a:grpSpLocks/>
            </p:cNvGrpSpPr>
            <p:nvPr/>
          </p:nvGrpSpPr>
          <p:grpSpPr bwMode="auto">
            <a:xfrm>
              <a:off x="6743700" y="760413"/>
              <a:ext cx="1752600" cy="1733550"/>
              <a:chOff x="545458" y="4783771"/>
              <a:chExt cx="2293787" cy="1733798"/>
            </a:xfrm>
          </p:grpSpPr>
          <p:sp>
            <p:nvSpPr>
              <p:cNvPr id="41" name="Rounded Rectangle 76">
                <a:extLst>
                  <a:ext uri="{FF2B5EF4-FFF2-40B4-BE49-F238E27FC236}">
                    <a16:creationId xmlns:a16="http://schemas.microsoft.com/office/drawing/2014/main" id="{EEC8C908-EDF2-4888-B3DE-FCD5D7814F93}"/>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mj-lt"/>
                  <a:cs typeface="Helvetica Neue"/>
                </a:endParaRPr>
              </a:p>
            </p:txBody>
          </p:sp>
          <p:sp>
            <p:nvSpPr>
              <p:cNvPr id="42" name="Rounded Rectangle 77">
                <a:extLst>
                  <a:ext uri="{FF2B5EF4-FFF2-40B4-BE49-F238E27FC236}">
                    <a16:creationId xmlns:a16="http://schemas.microsoft.com/office/drawing/2014/main" id="{9BE667B9-D0EF-42C4-A009-D3BDF55693B6}"/>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mj-lt"/>
                  <a:cs typeface="Helvetica Neue"/>
                </a:endParaRPr>
              </a:p>
            </p:txBody>
          </p:sp>
        </p:grpSp>
        <p:sp>
          <p:nvSpPr>
            <p:cNvPr id="40" name="TextBox 34">
              <a:extLst>
                <a:ext uri="{FF2B5EF4-FFF2-40B4-BE49-F238E27FC236}">
                  <a16:creationId xmlns:a16="http://schemas.microsoft.com/office/drawing/2014/main" id="{E401FD37-1724-49B3-AA53-6615C5B94A4B}"/>
                </a:ext>
              </a:extLst>
            </p:cNvPr>
            <p:cNvSpPr txBox="1">
              <a:spLocks noChangeArrowheads="1"/>
            </p:cNvSpPr>
            <p:nvPr/>
          </p:nvSpPr>
          <p:spPr bwMode="auto">
            <a:xfrm>
              <a:off x="6969842" y="1008063"/>
              <a:ext cx="1300316" cy="1200329"/>
            </a:xfrm>
            <a:prstGeom prst="rect">
              <a:avLst/>
            </a:prstGeom>
            <a:noFill/>
            <a:ln w="9525">
              <a:noFill/>
              <a:miter lim="800000"/>
              <a:headEnd/>
              <a:tailEnd/>
            </a:ln>
          </p:spPr>
          <p:txBody>
            <a:bodyPr wrap="square">
              <a:spAutoFit/>
            </a:bodyPr>
            <a:lstStyle/>
            <a:p>
              <a:pPr algn="ctr"/>
              <a:r>
                <a:rPr lang="en-US" sz="900" b="1" dirty="0">
                  <a:solidFill>
                    <a:srgbClr val="6F2927"/>
                  </a:solidFill>
                  <a:latin typeface="+mj-lt"/>
                  <a:ea typeface="Verdana" pitchFamily="34" charset="0"/>
                  <a:cs typeface="Helvetica Neue"/>
                </a:rPr>
                <a:t>Data tier</a:t>
              </a:r>
            </a:p>
            <a:p>
              <a:pPr algn="ctr"/>
              <a:r>
                <a:rPr lang="en-US" sz="900" b="1" dirty="0">
                  <a:solidFill>
                    <a:srgbClr val="6F2927"/>
                  </a:solidFill>
                  <a:latin typeface="+mj-lt"/>
                  <a:ea typeface="Verdana" pitchFamily="34" charset="0"/>
                  <a:cs typeface="Helvetica Neue"/>
                </a:rPr>
                <a:t>security group</a:t>
              </a:r>
            </a:p>
          </p:txBody>
        </p:sp>
      </p:grpSp>
      <p:pic>
        <p:nvPicPr>
          <p:cNvPr id="43" name="Picture 42" descr="Amazon-Elastic-Load-Balacing.png">
            <a:extLst>
              <a:ext uri="{FF2B5EF4-FFF2-40B4-BE49-F238E27FC236}">
                <a16:creationId xmlns:a16="http://schemas.microsoft.com/office/drawing/2014/main" id="{2C8C9E04-DA81-493F-8E14-4B4DA4F30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3497" y="3168287"/>
            <a:ext cx="533400" cy="533400"/>
          </a:xfrm>
          <a:prstGeom prst="rect">
            <a:avLst/>
          </a:prstGeom>
        </p:spPr>
      </p:pic>
      <p:grpSp>
        <p:nvGrpSpPr>
          <p:cNvPr id="44" name="Group 43">
            <a:extLst>
              <a:ext uri="{FF2B5EF4-FFF2-40B4-BE49-F238E27FC236}">
                <a16:creationId xmlns:a16="http://schemas.microsoft.com/office/drawing/2014/main" id="{820229A5-885A-4BCC-AF0E-0CE7E4A7D987}"/>
              </a:ext>
            </a:extLst>
          </p:cNvPr>
          <p:cNvGrpSpPr/>
          <p:nvPr/>
        </p:nvGrpSpPr>
        <p:grpSpPr>
          <a:xfrm>
            <a:off x="2714897" y="3168287"/>
            <a:ext cx="4724400" cy="533400"/>
            <a:chOff x="6743700" y="760413"/>
            <a:chExt cx="1752600" cy="1733550"/>
          </a:xfrm>
        </p:grpSpPr>
        <p:grpSp>
          <p:nvGrpSpPr>
            <p:cNvPr id="45" name="Group 21">
              <a:extLst>
                <a:ext uri="{FF2B5EF4-FFF2-40B4-BE49-F238E27FC236}">
                  <a16:creationId xmlns:a16="http://schemas.microsoft.com/office/drawing/2014/main" id="{F829B841-2E6A-4024-B69F-5F3D210E640E}"/>
                </a:ext>
              </a:extLst>
            </p:cNvPr>
            <p:cNvGrpSpPr>
              <a:grpSpLocks/>
            </p:cNvGrpSpPr>
            <p:nvPr/>
          </p:nvGrpSpPr>
          <p:grpSpPr bwMode="auto">
            <a:xfrm>
              <a:off x="6743700" y="760413"/>
              <a:ext cx="1752600" cy="1733550"/>
              <a:chOff x="545458" y="4783771"/>
              <a:chExt cx="2293787" cy="1733798"/>
            </a:xfrm>
          </p:grpSpPr>
          <p:sp>
            <p:nvSpPr>
              <p:cNvPr id="47" name="Rounded Rectangle 82">
                <a:extLst>
                  <a:ext uri="{FF2B5EF4-FFF2-40B4-BE49-F238E27FC236}">
                    <a16:creationId xmlns:a16="http://schemas.microsoft.com/office/drawing/2014/main" id="{AEFE426D-ABB1-4BF7-85EA-E644704A5AF4}"/>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mj-lt"/>
                  <a:cs typeface="Helvetica Neue"/>
                </a:endParaRPr>
              </a:p>
            </p:txBody>
          </p:sp>
          <p:sp>
            <p:nvSpPr>
              <p:cNvPr id="48" name="Rounded Rectangle 83">
                <a:extLst>
                  <a:ext uri="{FF2B5EF4-FFF2-40B4-BE49-F238E27FC236}">
                    <a16:creationId xmlns:a16="http://schemas.microsoft.com/office/drawing/2014/main" id="{724EE904-C46C-4E2A-956C-FA5C8EEC3710}"/>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mj-lt"/>
                  <a:cs typeface="Helvetica Neue"/>
                </a:endParaRPr>
              </a:p>
            </p:txBody>
          </p:sp>
        </p:grpSp>
        <p:sp>
          <p:nvSpPr>
            <p:cNvPr id="46" name="TextBox 34">
              <a:extLst>
                <a:ext uri="{FF2B5EF4-FFF2-40B4-BE49-F238E27FC236}">
                  <a16:creationId xmlns:a16="http://schemas.microsoft.com/office/drawing/2014/main" id="{DD0ADE80-45C7-4C1D-ABF2-C823834D1F42}"/>
                </a:ext>
              </a:extLst>
            </p:cNvPr>
            <p:cNvSpPr txBox="1">
              <a:spLocks noChangeArrowheads="1"/>
            </p:cNvSpPr>
            <p:nvPr/>
          </p:nvSpPr>
          <p:spPr bwMode="auto">
            <a:xfrm>
              <a:off x="6969842" y="1076853"/>
              <a:ext cx="1300316" cy="1200329"/>
            </a:xfrm>
            <a:prstGeom prst="rect">
              <a:avLst/>
            </a:prstGeom>
            <a:noFill/>
            <a:ln w="9525">
              <a:noFill/>
              <a:miter lim="800000"/>
              <a:headEnd/>
              <a:tailEnd/>
            </a:ln>
          </p:spPr>
          <p:txBody>
            <a:bodyPr wrap="square">
              <a:spAutoFit/>
            </a:bodyPr>
            <a:lstStyle/>
            <a:p>
              <a:pPr algn="ctr"/>
              <a:r>
                <a:rPr lang="en-US" sz="900" b="1" dirty="0">
                  <a:solidFill>
                    <a:srgbClr val="6F2927"/>
                  </a:solidFill>
                  <a:latin typeface="+mj-lt"/>
                  <a:ea typeface="Verdana" pitchFamily="34" charset="0"/>
                  <a:cs typeface="Helvetica Neue"/>
                </a:rPr>
                <a:t>App tier ELB</a:t>
              </a:r>
            </a:p>
            <a:p>
              <a:pPr algn="ctr"/>
              <a:r>
                <a:rPr lang="en-US" sz="900" b="1" dirty="0">
                  <a:solidFill>
                    <a:srgbClr val="6F2927"/>
                  </a:solidFill>
                  <a:latin typeface="+mj-lt"/>
                  <a:ea typeface="Verdana" pitchFamily="34" charset="0"/>
                  <a:cs typeface="Helvetica Neue"/>
                </a:rPr>
                <a:t>security group</a:t>
              </a:r>
            </a:p>
          </p:txBody>
        </p:sp>
      </p:grpSp>
      <p:pic>
        <p:nvPicPr>
          <p:cNvPr id="49" name="Picture 48" descr="Amazon-Elastic-Load-Balacing.png">
            <a:extLst>
              <a:ext uri="{FF2B5EF4-FFF2-40B4-BE49-F238E27FC236}">
                <a16:creationId xmlns:a16="http://schemas.microsoft.com/office/drawing/2014/main" id="{F88A1C5C-68D1-4157-B2F5-883579937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297" y="3168287"/>
            <a:ext cx="533400" cy="533400"/>
          </a:xfrm>
          <a:prstGeom prst="rect">
            <a:avLst/>
          </a:prstGeom>
        </p:spPr>
      </p:pic>
      <p:sp>
        <p:nvSpPr>
          <p:cNvPr id="50" name="TextBox 37">
            <a:extLst>
              <a:ext uri="{FF2B5EF4-FFF2-40B4-BE49-F238E27FC236}">
                <a16:creationId xmlns:a16="http://schemas.microsoft.com/office/drawing/2014/main" id="{0FCBF77D-A7BD-45B1-925D-1189FAF56783}"/>
              </a:ext>
            </a:extLst>
          </p:cNvPr>
          <p:cNvSpPr txBox="1">
            <a:spLocks noChangeArrowheads="1"/>
          </p:cNvSpPr>
          <p:nvPr/>
        </p:nvSpPr>
        <p:spPr bwMode="auto">
          <a:xfrm>
            <a:off x="7667897" y="1949087"/>
            <a:ext cx="1676400" cy="553998"/>
          </a:xfrm>
          <a:prstGeom prst="rect">
            <a:avLst/>
          </a:prstGeom>
          <a:noFill/>
          <a:ln w="9525">
            <a:noFill/>
            <a:miter lim="800000"/>
            <a:headEnd/>
            <a:tailEnd/>
          </a:ln>
        </p:spPr>
        <p:txBody>
          <a:bodyPr wrap="square">
            <a:spAutoFit/>
          </a:bodyPr>
          <a:lstStyle/>
          <a:p>
            <a:r>
              <a:rPr lang="en-US" sz="1000" b="1" dirty="0">
                <a:latin typeface="+mj-lt"/>
                <a:ea typeface="Verdana" pitchFamily="34" charset="0"/>
                <a:cs typeface="Helvetica Neue"/>
              </a:rPr>
              <a:t>Inbound Rule</a:t>
            </a:r>
          </a:p>
          <a:p>
            <a:r>
              <a:rPr lang="en-US" sz="1000" b="1" dirty="0">
                <a:latin typeface="+mj-lt"/>
                <a:ea typeface="Verdana" pitchFamily="34" charset="0"/>
                <a:cs typeface="Helvetica Neue"/>
              </a:rPr>
              <a:t>Allow TCP Port 443</a:t>
            </a:r>
          </a:p>
          <a:p>
            <a:r>
              <a:rPr lang="en-US" sz="1000" b="1" dirty="0">
                <a:latin typeface="+mj-lt"/>
                <a:ea typeface="Verdana" pitchFamily="34" charset="0"/>
                <a:cs typeface="Helvetica Neue"/>
              </a:rPr>
              <a:t>Source: 0.0.0.0/0 (Any)</a:t>
            </a:r>
          </a:p>
        </p:txBody>
      </p:sp>
      <p:sp>
        <p:nvSpPr>
          <p:cNvPr id="51" name="TextBox 37">
            <a:extLst>
              <a:ext uri="{FF2B5EF4-FFF2-40B4-BE49-F238E27FC236}">
                <a16:creationId xmlns:a16="http://schemas.microsoft.com/office/drawing/2014/main" id="{B82B43EF-2FAE-4801-9292-51E2A7F7FF36}"/>
              </a:ext>
            </a:extLst>
          </p:cNvPr>
          <p:cNvSpPr txBox="1">
            <a:spLocks noChangeArrowheads="1"/>
          </p:cNvSpPr>
          <p:nvPr/>
        </p:nvSpPr>
        <p:spPr bwMode="auto">
          <a:xfrm>
            <a:off x="7667897" y="2558687"/>
            <a:ext cx="1676400" cy="553998"/>
          </a:xfrm>
          <a:prstGeom prst="rect">
            <a:avLst/>
          </a:prstGeom>
          <a:noFill/>
          <a:ln w="9525">
            <a:noFill/>
            <a:miter lim="800000"/>
            <a:headEnd/>
            <a:tailEnd/>
          </a:ln>
        </p:spPr>
        <p:txBody>
          <a:bodyPr wrap="square">
            <a:spAutoFit/>
          </a:bodyPr>
          <a:lstStyle/>
          <a:p>
            <a:r>
              <a:rPr lang="en-US" sz="1000" b="1" dirty="0">
                <a:latin typeface="+mj-lt"/>
                <a:ea typeface="Verdana" pitchFamily="34" charset="0"/>
                <a:cs typeface="Helvetica Neue"/>
              </a:rPr>
              <a:t>Inbound Rule</a:t>
            </a:r>
          </a:p>
          <a:p>
            <a:r>
              <a:rPr lang="en-US" sz="1000" b="1" dirty="0">
                <a:latin typeface="+mj-lt"/>
                <a:ea typeface="Verdana" pitchFamily="34" charset="0"/>
                <a:cs typeface="Helvetica Neue"/>
              </a:rPr>
              <a:t>Allow TCP Port 80</a:t>
            </a:r>
          </a:p>
          <a:p>
            <a:r>
              <a:rPr lang="en-US" sz="1000" b="1" dirty="0">
                <a:latin typeface="+mj-lt"/>
                <a:ea typeface="Verdana" pitchFamily="34" charset="0"/>
                <a:cs typeface="Helvetica Neue"/>
              </a:rPr>
              <a:t>Source: Web tier ELB</a:t>
            </a:r>
          </a:p>
        </p:txBody>
      </p:sp>
      <p:sp>
        <p:nvSpPr>
          <p:cNvPr id="52" name="TextBox 37">
            <a:extLst>
              <a:ext uri="{FF2B5EF4-FFF2-40B4-BE49-F238E27FC236}">
                <a16:creationId xmlns:a16="http://schemas.microsoft.com/office/drawing/2014/main" id="{699DEA20-68C9-4124-A4A7-B07E4FD8766C}"/>
              </a:ext>
            </a:extLst>
          </p:cNvPr>
          <p:cNvSpPr txBox="1">
            <a:spLocks noChangeArrowheads="1"/>
          </p:cNvSpPr>
          <p:nvPr/>
        </p:nvSpPr>
        <p:spPr bwMode="auto">
          <a:xfrm>
            <a:off x="7667897" y="3117656"/>
            <a:ext cx="1676400" cy="553998"/>
          </a:xfrm>
          <a:prstGeom prst="rect">
            <a:avLst/>
          </a:prstGeom>
          <a:noFill/>
          <a:ln w="9525">
            <a:noFill/>
            <a:miter lim="800000"/>
            <a:headEnd/>
            <a:tailEnd/>
          </a:ln>
        </p:spPr>
        <p:txBody>
          <a:bodyPr wrap="square">
            <a:spAutoFit/>
          </a:bodyPr>
          <a:lstStyle/>
          <a:p>
            <a:r>
              <a:rPr lang="en-US" sz="1000" b="1" dirty="0">
                <a:latin typeface="+mj-lt"/>
                <a:ea typeface="Verdana" pitchFamily="34" charset="0"/>
                <a:cs typeface="Helvetica Neue"/>
              </a:rPr>
              <a:t>Inbound Rule</a:t>
            </a:r>
          </a:p>
          <a:p>
            <a:r>
              <a:rPr lang="en-US" sz="1000" b="1" dirty="0">
                <a:latin typeface="+mj-lt"/>
                <a:ea typeface="Verdana" pitchFamily="34" charset="0"/>
                <a:cs typeface="Helvetica Neue"/>
              </a:rPr>
              <a:t>Allow TCP Port 8080</a:t>
            </a:r>
          </a:p>
          <a:p>
            <a:r>
              <a:rPr lang="en-US" sz="1000" b="1" dirty="0">
                <a:latin typeface="+mj-lt"/>
                <a:ea typeface="Verdana" pitchFamily="34" charset="0"/>
                <a:cs typeface="Helvetica Neue"/>
              </a:rPr>
              <a:t>Source: Web tier</a:t>
            </a:r>
          </a:p>
        </p:txBody>
      </p:sp>
      <p:sp>
        <p:nvSpPr>
          <p:cNvPr id="53" name="TextBox 37">
            <a:extLst>
              <a:ext uri="{FF2B5EF4-FFF2-40B4-BE49-F238E27FC236}">
                <a16:creationId xmlns:a16="http://schemas.microsoft.com/office/drawing/2014/main" id="{4A5B8EBE-017E-4561-82C8-E38A8F3E5F88}"/>
              </a:ext>
            </a:extLst>
          </p:cNvPr>
          <p:cNvSpPr txBox="1">
            <a:spLocks noChangeArrowheads="1"/>
          </p:cNvSpPr>
          <p:nvPr/>
        </p:nvSpPr>
        <p:spPr bwMode="auto">
          <a:xfrm>
            <a:off x="7667897" y="3777887"/>
            <a:ext cx="1676400" cy="553998"/>
          </a:xfrm>
          <a:prstGeom prst="rect">
            <a:avLst/>
          </a:prstGeom>
          <a:noFill/>
          <a:ln w="9525">
            <a:noFill/>
            <a:miter lim="800000"/>
            <a:headEnd/>
            <a:tailEnd/>
          </a:ln>
        </p:spPr>
        <p:txBody>
          <a:bodyPr wrap="square">
            <a:spAutoFit/>
          </a:bodyPr>
          <a:lstStyle/>
          <a:p>
            <a:r>
              <a:rPr lang="en-US" sz="1000" b="1" dirty="0">
                <a:latin typeface="+mj-lt"/>
                <a:ea typeface="Verdana" pitchFamily="34" charset="0"/>
                <a:cs typeface="Helvetica Neue"/>
              </a:rPr>
              <a:t>Inbound Rule</a:t>
            </a:r>
          </a:p>
          <a:p>
            <a:r>
              <a:rPr lang="en-US" sz="1000" b="1" dirty="0">
                <a:latin typeface="+mj-lt"/>
                <a:ea typeface="Verdana" pitchFamily="34" charset="0"/>
                <a:cs typeface="Helvetica Neue"/>
              </a:rPr>
              <a:t>Allow TCP Port 8080</a:t>
            </a:r>
          </a:p>
          <a:p>
            <a:r>
              <a:rPr lang="en-US" sz="1000" b="1" dirty="0">
                <a:latin typeface="+mj-lt"/>
                <a:ea typeface="Verdana" pitchFamily="34" charset="0"/>
                <a:cs typeface="Helvetica Neue"/>
              </a:rPr>
              <a:t>Source: App tier ELB</a:t>
            </a:r>
          </a:p>
        </p:txBody>
      </p:sp>
      <p:sp>
        <p:nvSpPr>
          <p:cNvPr id="54" name="TextBox 37">
            <a:extLst>
              <a:ext uri="{FF2B5EF4-FFF2-40B4-BE49-F238E27FC236}">
                <a16:creationId xmlns:a16="http://schemas.microsoft.com/office/drawing/2014/main" id="{D5032043-C85C-4B96-8B75-6BEBA2003512}"/>
              </a:ext>
            </a:extLst>
          </p:cNvPr>
          <p:cNvSpPr txBox="1">
            <a:spLocks noChangeArrowheads="1"/>
          </p:cNvSpPr>
          <p:nvPr/>
        </p:nvSpPr>
        <p:spPr bwMode="auto">
          <a:xfrm>
            <a:off x="7667897" y="4413056"/>
            <a:ext cx="1676400" cy="553998"/>
          </a:xfrm>
          <a:prstGeom prst="rect">
            <a:avLst/>
          </a:prstGeom>
          <a:noFill/>
          <a:ln w="9525">
            <a:noFill/>
            <a:miter lim="800000"/>
            <a:headEnd/>
            <a:tailEnd/>
          </a:ln>
        </p:spPr>
        <p:txBody>
          <a:bodyPr wrap="square">
            <a:spAutoFit/>
          </a:bodyPr>
          <a:lstStyle/>
          <a:p>
            <a:r>
              <a:rPr lang="en-US" sz="1000" b="1" dirty="0">
                <a:latin typeface="+mj-lt"/>
                <a:ea typeface="Verdana" pitchFamily="34" charset="0"/>
                <a:cs typeface="Helvetica Neue"/>
              </a:rPr>
              <a:t>Inbound Rule</a:t>
            </a:r>
          </a:p>
          <a:p>
            <a:r>
              <a:rPr lang="en-US" sz="1000" b="1" dirty="0">
                <a:latin typeface="+mj-lt"/>
                <a:ea typeface="Verdana" pitchFamily="34" charset="0"/>
                <a:cs typeface="Helvetica Neue"/>
              </a:rPr>
              <a:t>Allow TCP Port 3306</a:t>
            </a:r>
          </a:p>
          <a:p>
            <a:r>
              <a:rPr lang="en-US" sz="1000" b="1" dirty="0">
                <a:latin typeface="+mj-lt"/>
                <a:ea typeface="Verdana" pitchFamily="34" charset="0"/>
                <a:cs typeface="Helvetica Neue"/>
              </a:rPr>
              <a:t>Source: App tier</a:t>
            </a:r>
          </a:p>
        </p:txBody>
      </p:sp>
      <p:grpSp>
        <p:nvGrpSpPr>
          <p:cNvPr id="55" name="Group 54">
            <a:extLst>
              <a:ext uri="{FF2B5EF4-FFF2-40B4-BE49-F238E27FC236}">
                <a16:creationId xmlns:a16="http://schemas.microsoft.com/office/drawing/2014/main" id="{04A146DE-4B3E-4D55-B0C4-D0DF5B476C26}"/>
              </a:ext>
            </a:extLst>
          </p:cNvPr>
          <p:cNvGrpSpPr/>
          <p:nvPr/>
        </p:nvGrpSpPr>
        <p:grpSpPr>
          <a:xfrm>
            <a:off x="2714897" y="4276575"/>
            <a:ext cx="914400" cy="754380"/>
            <a:chOff x="228600" y="3714750"/>
            <a:chExt cx="914400" cy="754380"/>
          </a:xfrm>
        </p:grpSpPr>
        <p:pic>
          <p:nvPicPr>
            <p:cNvPr id="56" name="Picture 55" descr="Database_RDS MasterSQL.eps">
              <a:extLst>
                <a:ext uri="{FF2B5EF4-FFF2-40B4-BE49-F238E27FC236}">
                  <a16:creationId xmlns:a16="http://schemas.microsoft.com/office/drawing/2014/main" id="{9A1B0A51-8E73-4BDA-821D-0D71F797E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3714750"/>
              <a:ext cx="754380" cy="754380"/>
            </a:xfrm>
            <a:prstGeom prst="rect">
              <a:avLst/>
            </a:prstGeom>
          </p:spPr>
        </p:pic>
        <p:sp>
          <p:nvSpPr>
            <p:cNvPr id="57" name="TextBox 56">
              <a:extLst>
                <a:ext uri="{FF2B5EF4-FFF2-40B4-BE49-F238E27FC236}">
                  <a16:creationId xmlns:a16="http://schemas.microsoft.com/office/drawing/2014/main" id="{2D893487-1286-4C52-B723-C0C4AA358054}"/>
                </a:ext>
              </a:extLst>
            </p:cNvPr>
            <p:cNvSpPr txBox="1"/>
            <p:nvPr/>
          </p:nvSpPr>
          <p:spPr>
            <a:xfrm>
              <a:off x="228600" y="3877733"/>
              <a:ext cx="914400" cy="153888"/>
            </a:xfrm>
            <a:prstGeom prst="rect">
              <a:avLst/>
            </a:prstGeom>
            <a:noFill/>
          </p:spPr>
          <p:txBody>
            <a:bodyPr wrap="square" lIns="0" tIns="0" rIns="0" bIns="0" rtlCol="0">
              <a:spAutoFit/>
            </a:bodyPr>
            <a:lstStyle/>
            <a:p>
              <a:pPr algn="ctr"/>
              <a:r>
                <a:rPr lang="en-US" sz="1000" dirty="0">
                  <a:solidFill>
                    <a:schemeClr val="bg1"/>
                  </a:solidFill>
                  <a:latin typeface="+mj-lt"/>
                  <a:cs typeface="Helvetica Neue"/>
                </a:rPr>
                <a:t>data</a:t>
              </a:r>
            </a:p>
          </p:txBody>
        </p:sp>
      </p:grpSp>
      <p:grpSp>
        <p:nvGrpSpPr>
          <p:cNvPr id="58" name="Group 57">
            <a:extLst>
              <a:ext uri="{FF2B5EF4-FFF2-40B4-BE49-F238E27FC236}">
                <a16:creationId xmlns:a16="http://schemas.microsoft.com/office/drawing/2014/main" id="{1754D7FB-208A-4422-AD57-C4FF68B284D3}"/>
              </a:ext>
            </a:extLst>
          </p:cNvPr>
          <p:cNvGrpSpPr/>
          <p:nvPr/>
        </p:nvGrpSpPr>
        <p:grpSpPr>
          <a:xfrm>
            <a:off x="6448697" y="4286503"/>
            <a:ext cx="914400" cy="744452"/>
            <a:chOff x="304800" y="3645515"/>
            <a:chExt cx="914400" cy="744452"/>
          </a:xfrm>
        </p:grpSpPr>
        <p:pic>
          <p:nvPicPr>
            <p:cNvPr id="59" name="Picture 58" descr="Database_RDS SlaveSQL.eps">
              <a:extLst>
                <a:ext uri="{FF2B5EF4-FFF2-40B4-BE49-F238E27FC236}">
                  <a16:creationId xmlns:a16="http://schemas.microsoft.com/office/drawing/2014/main" id="{A62B9ADB-902B-4394-8D10-FB0FD57ABB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548" y="3645515"/>
              <a:ext cx="744452" cy="744452"/>
            </a:xfrm>
            <a:prstGeom prst="rect">
              <a:avLst/>
            </a:prstGeom>
          </p:spPr>
        </p:pic>
        <p:sp>
          <p:nvSpPr>
            <p:cNvPr id="60" name="TextBox 59">
              <a:extLst>
                <a:ext uri="{FF2B5EF4-FFF2-40B4-BE49-F238E27FC236}">
                  <a16:creationId xmlns:a16="http://schemas.microsoft.com/office/drawing/2014/main" id="{47C6971F-33B5-4303-B081-DCC3EA46BA43}"/>
                </a:ext>
              </a:extLst>
            </p:cNvPr>
            <p:cNvSpPr txBox="1"/>
            <p:nvPr/>
          </p:nvSpPr>
          <p:spPr>
            <a:xfrm>
              <a:off x="304800" y="3821200"/>
              <a:ext cx="914400" cy="153888"/>
            </a:xfrm>
            <a:prstGeom prst="rect">
              <a:avLst/>
            </a:prstGeom>
            <a:noFill/>
          </p:spPr>
          <p:txBody>
            <a:bodyPr wrap="square" lIns="0" tIns="0" rIns="0" bIns="0" rtlCol="0">
              <a:spAutoFit/>
            </a:bodyPr>
            <a:lstStyle/>
            <a:p>
              <a:pPr algn="ctr"/>
              <a:r>
                <a:rPr lang="en-US" sz="1000" dirty="0">
                  <a:solidFill>
                    <a:schemeClr val="bg1"/>
                  </a:solidFill>
                  <a:latin typeface="+mj-lt"/>
                  <a:cs typeface="Helvetica Neue"/>
                </a:rPr>
                <a:t>data</a:t>
              </a:r>
            </a:p>
          </p:txBody>
        </p:sp>
      </p:grpSp>
      <p:grpSp>
        <p:nvGrpSpPr>
          <p:cNvPr id="61" name="Group 60">
            <a:extLst>
              <a:ext uri="{FF2B5EF4-FFF2-40B4-BE49-F238E27FC236}">
                <a16:creationId xmlns:a16="http://schemas.microsoft.com/office/drawing/2014/main" id="{026AD6A9-18D0-4A2C-978B-7B0500863A19}"/>
              </a:ext>
            </a:extLst>
          </p:cNvPr>
          <p:cNvGrpSpPr/>
          <p:nvPr/>
        </p:nvGrpSpPr>
        <p:grpSpPr>
          <a:xfrm>
            <a:off x="2562497" y="1872887"/>
            <a:ext cx="1371600" cy="3355032"/>
            <a:chOff x="1143000" y="1276350"/>
            <a:chExt cx="1371600" cy="3355032"/>
          </a:xfrm>
        </p:grpSpPr>
        <p:sp>
          <p:nvSpPr>
            <p:cNvPr id="62" name="Rounded Rectangle 97">
              <a:extLst>
                <a:ext uri="{FF2B5EF4-FFF2-40B4-BE49-F238E27FC236}">
                  <a16:creationId xmlns:a16="http://schemas.microsoft.com/office/drawing/2014/main" id="{1F3DDB8D-F639-4875-B9F0-225F7C56E9CF}"/>
                </a:ext>
              </a:extLst>
            </p:cNvPr>
            <p:cNvSpPr/>
            <p:nvPr/>
          </p:nvSpPr>
          <p:spPr>
            <a:xfrm>
              <a:off x="1143000" y="1276350"/>
              <a:ext cx="1371600" cy="335280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mj-lt"/>
                <a:cs typeface="Helvetica Neue"/>
              </a:endParaRPr>
            </a:p>
          </p:txBody>
        </p:sp>
        <p:sp>
          <p:nvSpPr>
            <p:cNvPr id="63" name="TextBox 32">
              <a:extLst>
                <a:ext uri="{FF2B5EF4-FFF2-40B4-BE49-F238E27FC236}">
                  <a16:creationId xmlns:a16="http://schemas.microsoft.com/office/drawing/2014/main" id="{3B6B7C6F-9E9B-45E7-8C39-B1587EDCB174}"/>
                </a:ext>
              </a:extLst>
            </p:cNvPr>
            <p:cNvSpPr txBox="1">
              <a:spLocks noChangeArrowheads="1"/>
            </p:cNvSpPr>
            <p:nvPr/>
          </p:nvSpPr>
          <p:spPr bwMode="auto">
            <a:xfrm>
              <a:off x="1219200" y="4400550"/>
              <a:ext cx="1219200" cy="230832"/>
            </a:xfrm>
            <a:prstGeom prst="rect">
              <a:avLst/>
            </a:prstGeom>
            <a:noFill/>
            <a:ln w="9525">
              <a:noFill/>
              <a:miter lim="800000"/>
              <a:headEnd/>
              <a:tailEnd/>
            </a:ln>
          </p:spPr>
          <p:txBody>
            <a:bodyPr wrap="square">
              <a:spAutoFit/>
            </a:bodyPr>
            <a:lstStyle/>
            <a:p>
              <a:pPr algn="ctr"/>
              <a:r>
                <a:rPr lang="en-US" sz="900" b="1" dirty="0">
                  <a:solidFill>
                    <a:srgbClr val="F7981F"/>
                  </a:solidFill>
                  <a:latin typeface="+mj-lt"/>
                  <a:ea typeface="Verdana" pitchFamily="34" charset="0"/>
                  <a:cs typeface="Helvetica Neue"/>
                </a:rPr>
                <a:t>Availability Zone A</a:t>
              </a:r>
            </a:p>
          </p:txBody>
        </p:sp>
      </p:grpSp>
      <p:grpSp>
        <p:nvGrpSpPr>
          <p:cNvPr id="64" name="Group 63">
            <a:extLst>
              <a:ext uri="{FF2B5EF4-FFF2-40B4-BE49-F238E27FC236}">
                <a16:creationId xmlns:a16="http://schemas.microsoft.com/office/drawing/2014/main" id="{426F572F-257A-4367-9A24-870221C0CBBC}"/>
              </a:ext>
            </a:extLst>
          </p:cNvPr>
          <p:cNvGrpSpPr/>
          <p:nvPr/>
        </p:nvGrpSpPr>
        <p:grpSpPr>
          <a:xfrm>
            <a:off x="6220097" y="1872887"/>
            <a:ext cx="1371600" cy="3355032"/>
            <a:chOff x="1143000" y="1276350"/>
            <a:chExt cx="1371600" cy="3355032"/>
          </a:xfrm>
        </p:grpSpPr>
        <p:sp>
          <p:nvSpPr>
            <p:cNvPr id="65" name="Rounded Rectangle 100">
              <a:extLst>
                <a:ext uri="{FF2B5EF4-FFF2-40B4-BE49-F238E27FC236}">
                  <a16:creationId xmlns:a16="http://schemas.microsoft.com/office/drawing/2014/main" id="{667BEB29-E1F8-4C6E-9B33-5B14C2B6DD5A}"/>
                </a:ext>
              </a:extLst>
            </p:cNvPr>
            <p:cNvSpPr/>
            <p:nvPr/>
          </p:nvSpPr>
          <p:spPr>
            <a:xfrm>
              <a:off x="1143000" y="1276350"/>
              <a:ext cx="1371600" cy="335280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mj-lt"/>
                <a:cs typeface="Helvetica Neue"/>
              </a:endParaRPr>
            </a:p>
          </p:txBody>
        </p:sp>
        <p:sp>
          <p:nvSpPr>
            <p:cNvPr id="66" name="TextBox 32">
              <a:extLst>
                <a:ext uri="{FF2B5EF4-FFF2-40B4-BE49-F238E27FC236}">
                  <a16:creationId xmlns:a16="http://schemas.microsoft.com/office/drawing/2014/main" id="{7AD423BB-8B6B-4E0C-B874-13880AFC5B2B}"/>
                </a:ext>
              </a:extLst>
            </p:cNvPr>
            <p:cNvSpPr txBox="1">
              <a:spLocks noChangeArrowheads="1"/>
            </p:cNvSpPr>
            <p:nvPr/>
          </p:nvSpPr>
          <p:spPr bwMode="auto">
            <a:xfrm>
              <a:off x="1219200" y="4400550"/>
              <a:ext cx="1219200" cy="230832"/>
            </a:xfrm>
            <a:prstGeom prst="rect">
              <a:avLst/>
            </a:prstGeom>
            <a:noFill/>
            <a:ln w="9525">
              <a:noFill/>
              <a:miter lim="800000"/>
              <a:headEnd/>
              <a:tailEnd/>
            </a:ln>
          </p:spPr>
          <p:txBody>
            <a:bodyPr wrap="square">
              <a:spAutoFit/>
            </a:bodyPr>
            <a:lstStyle/>
            <a:p>
              <a:pPr algn="ctr"/>
              <a:r>
                <a:rPr lang="en-US" sz="900" b="1" dirty="0">
                  <a:solidFill>
                    <a:srgbClr val="F7981F"/>
                  </a:solidFill>
                  <a:latin typeface="+mj-lt"/>
                  <a:ea typeface="Verdana" pitchFamily="34" charset="0"/>
                  <a:cs typeface="Helvetica Neue"/>
                </a:rPr>
                <a:t>Availability Zone B</a:t>
              </a:r>
            </a:p>
          </p:txBody>
        </p:sp>
      </p:grpSp>
    </p:spTree>
    <p:extLst>
      <p:ext uri="{BB962C8B-B14F-4D97-AF65-F5344CB8AC3E}">
        <p14:creationId xmlns:p14="http://schemas.microsoft.com/office/powerpoint/2010/main" val="33813954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476250" y="511269"/>
            <a:ext cx="11239500" cy="892174"/>
          </a:xfrm>
        </p:spPr>
        <p:txBody>
          <a:bodyPr>
            <a:normAutofit/>
          </a:bodyPr>
          <a:lstStyle/>
          <a:p>
            <a:r>
              <a:rPr lang="en-IN" sz="4800" dirty="0">
                <a:solidFill>
                  <a:srgbClr val="0070C0"/>
                </a:solidFill>
                <a:latin typeface="Open Sans" panose="020B0606030504020204" pitchFamily="34" charset="0"/>
                <a:ea typeface="Open Sans" panose="020B0606030504020204" pitchFamily="34" charset="0"/>
                <a:cs typeface="Open Sans" panose="020B0606030504020204" pitchFamily="34" charset="0"/>
              </a:rPr>
              <a:t>Questions / Quiz Time</a:t>
            </a:r>
            <a:endParaRPr lang="en-US" sz="48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F043C64D-42CC-4AAD-B5FE-C53805567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4639" y="1557209"/>
            <a:ext cx="6242722" cy="4344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294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2"/>
            <a:ext cx="11239500" cy="892174"/>
          </a:xfrm>
        </p:spPr>
        <p:txBody>
          <a:bodyPr>
            <a:normAutofit/>
          </a:bodyPr>
          <a:lstStyle/>
          <a:p>
            <a:r>
              <a:rPr lang="en-IN" sz="4000" dirty="0">
                <a:solidFill>
                  <a:srgbClr val="0070C0"/>
                </a:solidFill>
                <a:latin typeface="Open Sans" panose="020B0606030504020204" pitchFamily="34" charset="0"/>
                <a:ea typeface="Open Sans" panose="020B0606030504020204" pitchFamily="34" charset="0"/>
                <a:cs typeface="Open Sans" panose="020B0606030504020204" pitchFamily="34" charset="0"/>
              </a:rPr>
              <a:t>What is Cloud Native?</a:t>
            </a:r>
            <a:endParaRPr lang="en-US" sz="40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rmAutofit/>
          </a:bodyPr>
          <a:lstStyle/>
          <a:p>
            <a:pPr algn="just">
              <a:lnSpc>
                <a:spcPct val="150000"/>
              </a:lnSpc>
            </a:pPr>
            <a:r>
              <a:rPr lang="en-US" sz="1800" dirty="0">
                <a:latin typeface="Open Sans" panose="020B0606030504020204" pitchFamily="34" charset="0"/>
                <a:ea typeface="Open Sans" panose="020B0606030504020204" pitchFamily="34" charset="0"/>
                <a:cs typeface="Open Sans" panose="020B0606030504020204" pitchFamily="34" charset="0"/>
              </a:rPr>
              <a:t>Cloud-native refers to the way an application is built and deployed, specifically leveraging the benefits of the cloud. It implies that the apps exist in the public cloud, rather than within an on-premises datacenter.</a:t>
            </a:r>
          </a:p>
          <a:p>
            <a:pPr algn="just">
              <a:lnSpc>
                <a:spcPct val="150000"/>
              </a:lnSpc>
            </a:pPr>
            <a:endParaRPr lang="en-US" sz="18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800" b="1" dirty="0">
                <a:latin typeface="Open Sans" panose="020B0606030504020204" pitchFamily="34" charset="0"/>
                <a:ea typeface="Open Sans" panose="020B0606030504020204" pitchFamily="34" charset="0"/>
                <a:cs typeface="Open Sans" panose="020B0606030504020204" pitchFamily="34" charset="0"/>
              </a:rPr>
              <a:t>Traditional development </a:t>
            </a:r>
            <a:r>
              <a:rPr lang="en-US" sz="1800" dirty="0">
                <a:latin typeface="Open Sans" panose="020B0606030504020204" pitchFamily="34" charset="0"/>
                <a:ea typeface="Open Sans" panose="020B0606030504020204" pitchFamily="34" charset="0"/>
                <a:cs typeface="Open Sans" panose="020B0606030504020204" pitchFamily="34" charset="0"/>
              </a:rPr>
              <a:t>focuses on the application first and where the infrastructure is hosted as second. Cloud native development is as much a philosophy as it is a set of tools. It’s the notion that </a:t>
            </a:r>
            <a:r>
              <a:rPr lang="en-US" sz="1800" b="1" dirty="0">
                <a:latin typeface="Open Sans" panose="020B0606030504020204" pitchFamily="34" charset="0"/>
                <a:ea typeface="Open Sans" panose="020B0606030504020204" pitchFamily="34" charset="0"/>
                <a:cs typeface="Open Sans" panose="020B0606030504020204" pitchFamily="34" charset="0"/>
              </a:rPr>
              <a:t>we consider all factors from day one</a:t>
            </a:r>
            <a:r>
              <a:rPr lang="en-US" sz="1800" dirty="0">
                <a:latin typeface="Open Sans" panose="020B0606030504020204" pitchFamily="34" charset="0"/>
                <a:ea typeface="Open Sans" panose="020B0606030504020204" pitchFamily="34" charset="0"/>
                <a:cs typeface="Open Sans" panose="020B0606030504020204" pitchFamily="34" charset="0"/>
              </a:rPr>
              <a:t>. Through cloud native development we consider where the application is hosted and </a:t>
            </a:r>
            <a:r>
              <a:rPr lang="en-US" sz="1800" b="1" dirty="0">
                <a:latin typeface="Open Sans" panose="020B0606030504020204" pitchFamily="34" charset="0"/>
                <a:ea typeface="Open Sans" panose="020B0606030504020204" pitchFamily="34" charset="0"/>
                <a:cs typeface="Open Sans" panose="020B0606030504020204" pitchFamily="34" charset="0"/>
              </a:rPr>
              <a:t>what sort of services or technologies can be leveraged </a:t>
            </a:r>
            <a:r>
              <a:rPr lang="en-US" sz="1800" dirty="0">
                <a:latin typeface="Open Sans" panose="020B0606030504020204" pitchFamily="34" charset="0"/>
                <a:ea typeface="Open Sans" panose="020B0606030504020204" pitchFamily="34" charset="0"/>
                <a:cs typeface="Open Sans" panose="020B0606030504020204" pitchFamily="34" charset="0"/>
              </a:rPr>
              <a:t>from that platform (e.g. AWS).</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436453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Lab 2</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1239500" cy="5095874"/>
          </a:xfrm>
        </p:spPr>
        <p:txBody>
          <a:bodyPr>
            <a:normAutofit/>
          </a:bodyPr>
          <a:lstStyle/>
          <a:p>
            <a:pPr>
              <a:lnSpc>
                <a:spcPct val="150000"/>
              </a:lnSpc>
            </a:pPr>
            <a:r>
              <a:rPr lang="en-US" sz="1600" dirty="0">
                <a:latin typeface="Abadi Extra Light" panose="020B0204020104020204" pitchFamily="34" charset="0"/>
              </a:rPr>
              <a:t>Create a new VPC with CIDR </a:t>
            </a:r>
            <a:r>
              <a:rPr lang="en-US" sz="1600" b="1" dirty="0">
                <a:latin typeface="Abadi Extra Light" panose="020B0204020104020204" pitchFamily="34" charset="0"/>
              </a:rPr>
              <a:t>10.0.0.0/26</a:t>
            </a:r>
          </a:p>
          <a:p>
            <a:pPr>
              <a:lnSpc>
                <a:spcPct val="150000"/>
              </a:lnSpc>
            </a:pPr>
            <a:r>
              <a:rPr lang="en-US" sz="1600" dirty="0">
                <a:latin typeface="Abadi Extra Light" panose="020B0204020104020204" pitchFamily="34" charset="0"/>
              </a:rPr>
              <a:t>Divide this into 4 subnets of equal size across 2 AZ (e.g. a1, a2, b1, b2)</a:t>
            </a:r>
          </a:p>
          <a:p>
            <a:pPr>
              <a:lnSpc>
                <a:spcPct val="150000"/>
              </a:lnSpc>
            </a:pPr>
            <a:r>
              <a:rPr lang="en-US" sz="1600" dirty="0">
                <a:latin typeface="Abadi Extra Light" panose="020B0204020104020204" pitchFamily="34" charset="0"/>
              </a:rPr>
              <a:t>Make a1 &amp; b1 as Public subnets. a2 &amp; b2 as Private Subnets. </a:t>
            </a:r>
          </a:p>
          <a:p>
            <a:pPr>
              <a:lnSpc>
                <a:spcPct val="150000"/>
              </a:lnSpc>
            </a:pPr>
            <a:r>
              <a:rPr lang="en-US" sz="1600" dirty="0">
                <a:latin typeface="Abadi Extra Light" panose="020B0204020104020204" pitchFamily="34" charset="0"/>
              </a:rPr>
              <a:t>Create a NAT gateway in Public subnet and update Route table of Private subnet to use it.</a:t>
            </a:r>
          </a:p>
          <a:p>
            <a:pPr>
              <a:lnSpc>
                <a:spcPct val="150000"/>
              </a:lnSpc>
            </a:pPr>
            <a:r>
              <a:rPr lang="en-US" sz="1600" dirty="0">
                <a:latin typeface="Abadi Extra Light" panose="020B0204020104020204" pitchFamily="34" charset="0"/>
              </a:rPr>
              <a:t>Launch a (t2.micro) </a:t>
            </a:r>
            <a:r>
              <a:rPr lang="en-US" sz="1600" b="1" dirty="0">
                <a:latin typeface="Abadi Extra Light" panose="020B0204020104020204" pitchFamily="34" charset="0"/>
              </a:rPr>
              <a:t>Linux </a:t>
            </a:r>
            <a:r>
              <a:rPr lang="en-US" sz="1600" dirty="0">
                <a:latin typeface="Abadi Extra Light" panose="020B0204020104020204" pitchFamily="34" charset="0"/>
              </a:rPr>
              <a:t>instance in Public subnet and another instance in Private subnet. </a:t>
            </a:r>
          </a:p>
          <a:p>
            <a:pPr>
              <a:lnSpc>
                <a:spcPct val="150000"/>
              </a:lnSpc>
            </a:pPr>
            <a:r>
              <a:rPr lang="en-US" sz="1600" dirty="0">
                <a:latin typeface="Abadi Extra Light" panose="020B0204020104020204" pitchFamily="34" charset="0"/>
              </a:rPr>
              <a:t>Connect to Public &amp; Private instances separately using EC2 Connect. </a:t>
            </a:r>
          </a:p>
          <a:p>
            <a:pPr>
              <a:lnSpc>
                <a:spcPct val="150000"/>
              </a:lnSpc>
            </a:pPr>
            <a:r>
              <a:rPr lang="en-US" sz="1600" dirty="0">
                <a:latin typeface="Abadi Extra Light" panose="020B0204020104020204" pitchFamily="34" charset="0"/>
              </a:rPr>
              <a:t>Verify if the internet is accessible on both the instances!</a:t>
            </a:r>
          </a:p>
          <a:p>
            <a:pPr>
              <a:lnSpc>
                <a:spcPct val="150000"/>
              </a:lnSpc>
            </a:pPr>
            <a:r>
              <a:rPr lang="en-US" sz="1600" b="1" dirty="0">
                <a:latin typeface="Abadi Extra Light" panose="020B0204020104020204" pitchFamily="34" charset="0"/>
              </a:rPr>
              <a:t>Delete the NAT Gateway and then release the Elastic IP</a:t>
            </a:r>
            <a:r>
              <a:rPr lang="en-US" sz="1600" dirty="0">
                <a:latin typeface="Abadi Extra Light" panose="020B0204020104020204" pitchFamily="34" charset="0"/>
              </a:rPr>
              <a:t>. Check again if the internet is accessible on both the instances!</a:t>
            </a:r>
          </a:p>
          <a:p>
            <a:pPr>
              <a:lnSpc>
                <a:spcPct val="150000"/>
              </a:lnSpc>
            </a:pPr>
            <a:r>
              <a:rPr lang="en-US" sz="1600" dirty="0">
                <a:latin typeface="Abadi Extra Light" panose="020B0204020104020204" pitchFamily="34" charset="0"/>
              </a:rPr>
              <a:t>Stop the Public Instance. Terminate the Private Instance. </a:t>
            </a:r>
          </a:p>
        </p:txBody>
      </p:sp>
      <p:sp>
        <p:nvSpPr>
          <p:cNvPr id="4" name="TextBox 3">
            <a:extLst>
              <a:ext uri="{FF2B5EF4-FFF2-40B4-BE49-F238E27FC236}">
                <a16:creationId xmlns:a16="http://schemas.microsoft.com/office/drawing/2014/main" id="{B2D9F025-642A-4A59-ABC6-026E04C7DEAE}"/>
              </a:ext>
            </a:extLst>
          </p:cNvPr>
          <p:cNvSpPr txBox="1"/>
          <p:nvPr/>
        </p:nvSpPr>
        <p:spPr>
          <a:xfrm>
            <a:off x="9450157" y="260451"/>
            <a:ext cx="2257349" cy="307777"/>
          </a:xfrm>
          <a:prstGeom prst="rect">
            <a:avLst/>
          </a:prstGeom>
          <a:noFill/>
        </p:spPr>
        <p:txBody>
          <a:bodyPr wrap="none" rtlCol="0">
            <a:spAutoFit/>
          </a:bodyPr>
          <a:lstStyle/>
          <a:p>
            <a:r>
              <a:rPr lang="en-IN" sz="1400" b="1" dirty="0">
                <a:latin typeface="Open Sans" panose="020B0606030504020204" pitchFamily="34" charset="0"/>
                <a:ea typeface="Open Sans" panose="020B0606030504020204" pitchFamily="34" charset="0"/>
                <a:cs typeface="Open Sans" panose="020B0606030504020204" pitchFamily="34" charset="0"/>
              </a:rPr>
              <a:t>Time allocated: </a:t>
            </a:r>
            <a:r>
              <a:rPr lang="en-IN" sz="1400" dirty="0">
                <a:latin typeface="Open Sans" panose="020B0606030504020204" pitchFamily="34" charset="0"/>
                <a:ea typeface="Open Sans" panose="020B0606030504020204" pitchFamily="34" charset="0"/>
                <a:cs typeface="Open Sans" panose="020B0606030504020204" pitchFamily="34" charset="0"/>
              </a:rPr>
              <a:t>45 mins</a:t>
            </a:r>
          </a:p>
        </p:txBody>
      </p:sp>
    </p:spTree>
    <p:extLst>
      <p:ext uri="{BB962C8B-B14F-4D97-AF65-F5344CB8AC3E}">
        <p14:creationId xmlns:p14="http://schemas.microsoft.com/office/powerpoint/2010/main" val="14254816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609600" y="1793877"/>
            <a:ext cx="11239500" cy="892174"/>
          </a:xfrm>
        </p:spPr>
        <p:txBody>
          <a:bodyPr>
            <a:normAutofit/>
          </a:bodyPr>
          <a:lstStyle/>
          <a:p>
            <a:r>
              <a:rPr lang="en-IN" sz="4800" dirty="0">
                <a:solidFill>
                  <a:srgbClr val="0070C0"/>
                </a:solidFill>
                <a:latin typeface="Open Sans" panose="020B0606030504020204" pitchFamily="34" charset="0"/>
                <a:ea typeface="Open Sans" panose="020B0606030504020204" pitchFamily="34" charset="0"/>
                <a:cs typeface="Open Sans" panose="020B0606030504020204" pitchFamily="34" charset="0"/>
              </a:rPr>
              <a:t>DATABASES ON AWS</a:t>
            </a:r>
            <a:endParaRPr lang="en-US" sz="48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914159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Unmanaged vs. Managed Services</a:t>
            </a:r>
            <a:endParaRPr lang="en-US" sz="4000" dirty="0">
              <a:solidFill>
                <a:srgbClr val="0070C0"/>
              </a:solidFill>
              <a:latin typeface="Abadi" panose="020B0604020104020204" pitchFamily="34" charset="0"/>
            </a:endParaRPr>
          </a:p>
        </p:txBody>
      </p:sp>
      <p:sp>
        <p:nvSpPr>
          <p:cNvPr id="8" name="Content Placeholder 2">
            <a:extLst>
              <a:ext uri="{FF2B5EF4-FFF2-40B4-BE49-F238E27FC236}">
                <a16:creationId xmlns:a16="http://schemas.microsoft.com/office/drawing/2014/main" id="{EEA43FDF-643C-4FFD-B241-47FF31612467}"/>
              </a:ext>
            </a:extLst>
          </p:cNvPr>
          <p:cNvSpPr>
            <a:spLocks noGrp="1"/>
          </p:cNvSpPr>
          <p:nvPr/>
        </p:nvSpPr>
        <p:spPr>
          <a:xfrm>
            <a:off x="3100574" y="1742031"/>
            <a:ext cx="2051204" cy="50931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2"/>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Unmanaged:</a:t>
            </a:r>
          </a:p>
        </p:txBody>
      </p:sp>
      <p:sp>
        <p:nvSpPr>
          <p:cNvPr id="10" name="Content Placeholder 2">
            <a:extLst>
              <a:ext uri="{FF2B5EF4-FFF2-40B4-BE49-F238E27FC236}">
                <a16:creationId xmlns:a16="http://schemas.microsoft.com/office/drawing/2014/main" id="{14D34590-6142-4419-85A3-D334E726A137}"/>
              </a:ext>
            </a:extLst>
          </p:cNvPr>
          <p:cNvSpPr txBox="1">
            <a:spLocks/>
          </p:cNvSpPr>
          <p:nvPr/>
        </p:nvSpPr>
        <p:spPr>
          <a:xfrm>
            <a:off x="7235031" y="1768590"/>
            <a:ext cx="1836739" cy="619310"/>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dirty="0">
                <a:latin typeface="Arial"/>
                <a:cs typeface="Arial"/>
              </a:rPr>
              <a:t>Managed</a:t>
            </a:r>
            <a:r>
              <a:rPr lang="en-US" dirty="0"/>
              <a:t>:</a:t>
            </a:r>
          </a:p>
        </p:txBody>
      </p:sp>
      <p:sp>
        <p:nvSpPr>
          <p:cNvPr id="12" name="Content Placeholder 2">
            <a:extLst>
              <a:ext uri="{FF2B5EF4-FFF2-40B4-BE49-F238E27FC236}">
                <a16:creationId xmlns:a16="http://schemas.microsoft.com/office/drawing/2014/main" id="{FC37564E-0684-46DD-8499-9F8C15A1BACA}"/>
              </a:ext>
            </a:extLst>
          </p:cNvPr>
          <p:cNvSpPr txBox="1">
            <a:spLocks/>
          </p:cNvSpPr>
          <p:nvPr/>
        </p:nvSpPr>
        <p:spPr>
          <a:xfrm>
            <a:off x="6447851" y="2251347"/>
            <a:ext cx="3411098" cy="1040416"/>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i="1" dirty="0"/>
              <a:t>Scaling, fault tolerance, and availability are typically built in to the service.</a:t>
            </a:r>
          </a:p>
        </p:txBody>
      </p:sp>
      <p:sp>
        <p:nvSpPr>
          <p:cNvPr id="13" name="Content Placeholder 2">
            <a:extLst>
              <a:ext uri="{FF2B5EF4-FFF2-40B4-BE49-F238E27FC236}">
                <a16:creationId xmlns:a16="http://schemas.microsoft.com/office/drawing/2014/main" id="{0F57DE03-63B5-458C-A28B-7036BC59F287}"/>
              </a:ext>
            </a:extLst>
          </p:cNvPr>
          <p:cNvSpPr txBox="1">
            <a:spLocks/>
          </p:cNvSpPr>
          <p:nvPr/>
        </p:nvSpPr>
        <p:spPr>
          <a:xfrm>
            <a:off x="2498667" y="2251347"/>
            <a:ext cx="3411098" cy="1040416"/>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i="1" dirty="0"/>
              <a:t>Scaling, fault tolerance, and availability are managed by you.</a:t>
            </a:r>
          </a:p>
        </p:txBody>
      </p:sp>
      <p:pic>
        <p:nvPicPr>
          <p:cNvPr id="14" name="Picture 13">
            <a:extLst>
              <a:ext uri="{FF2B5EF4-FFF2-40B4-BE49-F238E27FC236}">
                <a16:creationId xmlns:a16="http://schemas.microsoft.com/office/drawing/2014/main" id="{A8C6A7EC-8C45-4595-8117-696C3EEC4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975" y="3667899"/>
            <a:ext cx="1004727" cy="1205674"/>
          </a:xfrm>
          <a:prstGeom prst="rect">
            <a:avLst/>
          </a:prstGeom>
        </p:spPr>
      </p:pic>
      <p:sp>
        <p:nvSpPr>
          <p:cNvPr id="15" name="TextBox 5">
            <a:extLst>
              <a:ext uri="{FF2B5EF4-FFF2-40B4-BE49-F238E27FC236}">
                <a16:creationId xmlns:a16="http://schemas.microsoft.com/office/drawing/2014/main" id="{788F1E09-F79B-4179-B9FE-DFE3E99BB904}"/>
              </a:ext>
            </a:extLst>
          </p:cNvPr>
          <p:cNvSpPr txBox="1"/>
          <p:nvPr/>
        </p:nvSpPr>
        <p:spPr>
          <a:xfrm>
            <a:off x="1278389" y="4095900"/>
            <a:ext cx="2165397" cy="777673"/>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t>Amazon Elastic Compute Cloud (EC2)</a:t>
            </a:r>
            <a:endParaRPr lang="en-US" sz="3600" dirty="0"/>
          </a:p>
        </p:txBody>
      </p:sp>
      <p:pic>
        <p:nvPicPr>
          <p:cNvPr id="16" name="Picture 15">
            <a:extLst>
              <a:ext uri="{FF2B5EF4-FFF2-40B4-BE49-F238E27FC236}">
                <a16:creationId xmlns:a16="http://schemas.microsoft.com/office/drawing/2014/main" id="{0E685EE7-AD07-448F-8522-9FAA962B91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0655" y="3767601"/>
            <a:ext cx="1042745" cy="1205674"/>
          </a:xfrm>
          <a:prstGeom prst="rect">
            <a:avLst/>
          </a:prstGeom>
        </p:spPr>
      </p:pic>
      <p:sp>
        <p:nvSpPr>
          <p:cNvPr id="17" name="TextBox 7">
            <a:extLst>
              <a:ext uri="{FF2B5EF4-FFF2-40B4-BE49-F238E27FC236}">
                <a16:creationId xmlns:a16="http://schemas.microsoft.com/office/drawing/2014/main" id="{BAF65495-73AE-4C7B-A6A8-3E24C76C6277}"/>
              </a:ext>
            </a:extLst>
          </p:cNvPr>
          <p:cNvSpPr txBox="1"/>
          <p:nvPr/>
        </p:nvSpPr>
        <p:spPr>
          <a:xfrm>
            <a:off x="8317059" y="4195602"/>
            <a:ext cx="2587493" cy="56782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t>Amazon Relational Database Service (RDS)</a:t>
            </a:r>
            <a:endParaRPr lang="en-US" sz="3600" dirty="0"/>
          </a:p>
        </p:txBody>
      </p:sp>
    </p:spTree>
    <p:extLst>
      <p:ext uri="{BB962C8B-B14F-4D97-AF65-F5344CB8AC3E}">
        <p14:creationId xmlns:p14="http://schemas.microsoft.com/office/powerpoint/2010/main" val="754628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Relational and Non-Relational Databases</a:t>
            </a:r>
            <a:endParaRPr lang="en-US" sz="4000" dirty="0">
              <a:solidFill>
                <a:srgbClr val="0070C0"/>
              </a:solidFill>
              <a:latin typeface="Abadi" panose="020B0604020104020204" pitchFamily="34" charset="0"/>
            </a:endParaRPr>
          </a:p>
        </p:txBody>
      </p:sp>
      <p:graphicFrame>
        <p:nvGraphicFramePr>
          <p:cNvPr id="8" name="Content Placeholder 3">
            <a:extLst>
              <a:ext uri="{FF2B5EF4-FFF2-40B4-BE49-F238E27FC236}">
                <a16:creationId xmlns:a16="http://schemas.microsoft.com/office/drawing/2014/main" id="{788C3415-33B3-42A2-A8EA-9FC9F8D0F70E}"/>
              </a:ext>
            </a:extLst>
          </p:cNvPr>
          <p:cNvGraphicFramePr>
            <a:graphicFrameLocks/>
          </p:cNvGraphicFramePr>
          <p:nvPr>
            <p:extLst>
              <p:ext uri="{D42A27DB-BD31-4B8C-83A1-F6EECF244321}">
                <p14:modId xmlns:p14="http://schemas.microsoft.com/office/powerpoint/2010/main" val="3385775183"/>
              </p:ext>
            </p:extLst>
          </p:nvPr>
        </p:nvGraphicFramePr>
        <p:xfrm>
          <a:off x="1439714" y="1633536"/>
          <a:ext cx="8847286" cy="1854200"/>
        </p:xfrm>
        <a:graphic>
          <a:graphicData uri="http://schemas.openxmlformats.org/drawingml/2006/table">
            <a:tbl>
              <a:tblPr firstRow="1" bandRow="1">
                <a:tableStyleId>{5C22544A-7EE6-4342-B048-85BDC9FD1C3A}</a:tableStyleId>
              </a:tblPr>
              <a:tblGrid>
                <a:gridCol w="2231587">
                  <a:extLst>
                    <a:ext uri="{9D8B030D-6E8A-4147-A177-3AD203B41FA5}">
                      <a16:colId xmlns:a16="http://schemas.microsoft.com/office/drawing/2014/main" val="20000"/>
                    </a:ext>
                  </a:extLst>
                </a:gridCol>
                <a:gridCol w="2719974">
                  <a:extLst>
                    <a:ext uri="{9D8B030D-6E8A-4147-A177-3AD203B41FA5}">
                      <a16:colId xmlns:a16="http://schemas.microsoft.com/office/drawing/2014/main" val="20001"/>
                    </a:ext>
                  </a:extLst>
                </a:gridCol>
                <a:gridCol w="3895725">
                  <a:extLst>
                    <a:ext uri="{9D8B030D-6E8A-4147-A177-3AD203B41FA5}">
                      <a16:colId xmlns:a16="http://schemas.microsoft.com/office/drawing/2014/main" val="20002"/>
                    </a:ext>
                  </a:extLst>
                </a:gridCol>
              </a:tblGrid>
              <a:tr h="370840">
                <a:tc>
                  <a:txBody>
                    <a:bodyPr/>
                    <a:lstStyle/>
                    <a:p>
                      <a:endParaRPr lang="en-US" sz="1600" dirty="0">
                        <a:latin typeface="Open Sans" panose="020B0606030504020204" pitchFamily="34" charset="0"/>
                        <a:ea typeface="Open Sans" panose="020B0606030504020204" pitchFamily="34" charset="0"/>
                        <a:cs typeface="Open Sans" panose="020B0606030504020204" pitchFamily="34" charset="0"/>
                      </a:endParaRPr>
                    </a:p>
                  </a:txBody>
                  <a:tcPr marL="91475" marR="91475"/>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Relational</a:t>
                      </a:r>
                    </a:p>
                  </a:txBody>
                  <a:tcPr marL="91475" marR="91475"/>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Non-Relational</a:t>
                      </a:r>
                    </a:p>
                  </a:txBody>
                  <a:tcPr marL="91475" marR="91475"/>
                </a:tc>
                <a:extLst>
                  <a:ext uri="{0D108BD9-81ED-4DB2-BD59-A6C34878D82A}">
                    <a16:rowId xmlns:a16="http://schemas.microsoft.com/office/drawing/2014/main" val="10000"/>
                  </a:ext>
                </a:extLst>
              </a:tr>
              <a:tr h="370840">
                <a:tc>
                  <a:txBody>
                    <a:bodyPr/>
                    <a:lstStyle/>
                    <a:p>
                      <a:pPr marL="0" algn="l" defTabSz="457200" rtl="0" eaLnBrk="1" latinLnBrk="0" hangingPunct="1"/>
                      <a:r>
                        <a:rPr lang="en-US" sz="1600" b="1" kern="1200" dirty="0">
                          <a:solidFill>
                            <a:schemeClr val="lt1"/>
                          </a:solidFill>
                          <a:latin typeface="Open Sans" panose="020B0606030504020204" pitchFamily="34" charset="0"/>
                          <a:ea typeface="Open Sans" panose="020B0606030504020204" pitchFamily="34" charset="0"/>
                          <a:cs typeface="Open Sans" panose="020B0606030504020204" pitchFamily="34" charset="0"/>
                        </a:rPr>
                        <a:t>Data Storage</a:t>
                      </a:r>
                    </a:p>
                  </a:txBody>
                  <a:tcPr marL="91475" marR="91475">
                    <a:solidFill>
                      <a:schemeClr val="accent1"/>
                    </a:solidFill>
                  </a:tcPr>
                </a:tc>
                <a:tc>
                  <a:txBody>
                    <a:bodyPr/>
                    <a:lstStyle/>
                    <a:p>
                      <a:r>
                        <a:rPr lang="en-US" sz="1600" dirty="0">
                          <a:latin typeface="Open Sans" panose="020B0606030504020204" pitchFamily="34" charset="0"/>
                          <a:ea typeface="Open Sans" panose="020B0606030504020204" pitchFamily="34" charset="0"/>
                          <a:cs typeface="Open Sans" panose="020B0606030504020204" pitchFamily="34" charset="0"/>
                        </a:rPr>
                        <a:t>Rows</a:t>
                      </a:r>
                      <a:r>
                        <a:rPr lang="en-US" sz="1600" baseline="0" dirty="0">
                          <a:latin typeface="Open Sans" panose="020B0606030504020204" pitchFamily="34" charset="0"/>
                          <a:ea typeface="Open Sans" panose="020B0606030504020204" pitchFamily="34" charset="0"/>
                          <a:cs typeface="Open Sans" panose="020B0606030504020204" pitchFamily="34" charset="0"/>
                        </a:rPr>
                        <a:t> and Columns</a:t>
                      </a:r>
                      <a:endParaRPr lang="en-US" sz="1600" dirty="0">
                        <a:latin typeface="Open Sans" panose="020B0606030504020204" pitchFamily="34" charset="0"/>
                        <a:ea typeface="Open Sans" panose="020B0606030504020204" pitchFamily="34" charset="0"/>
                        <a:cs typeface="Open Sans" panose="020B0606030504020204" pitchFamily="34" charset="0"/>
                      </a:endParaRPr>
                    </a:p>
                  </a:txBody>
                  <a:tcPr marL="91475" marR="91475"/>
                </a:tc>
                <a:tc>
                  <a:txBody>
                    <a:bodyPr/>
                    <a:lstStyle/>
                    <a:p>
                      <a:r>
                        <a:rPr lang="en-US" sz="1600" dirty="0">
                          <a:latin typeface="Open Sans" panose="020B0606030504020204" pitchFamily="34" charset="0"/>
                          <a:ea typeface="Open Sans" panose="020B0606030504020204" pitchFamily="34" charset="0"/>
                          <a:cs typeface="Open Sans" panose="020B0606030504020204" pitchFamily="34" charset="0"/>
                        </a:rPr>
                        <a:t>Key-Value</a:t>
                      </a:r>
                    </a:p>
                  </a:txBody>
                  <a:tcPr marL="91475" marR="91475"/>
                </a:tc>
                <a:extLst>
                  <a:ext uri="{0D108BD9-81ED-4DB2-BD59-A6C34878D82A}">
                    <a16:rowId xmlns:a16="http://schemas.microsoft.com/office/drawing/2014/main" val="10001"/>
                  </a:ext>
                </a:extLst>
              </a:tr>
              <a:tr h="370840">
                <a:tc>
                  <a:txBody>
                    <a:bodyPr/>
                    <a:lstStyle/>
                    <a:p>
                      <a:pPr marL="0" algn="l" defTabSz="457200" rtl="0" eaLnBrk="1" latinLnBrk="0" hangingPunct="1"/>
                      <a:r>
                        <a:rPr lang="en-US" sz="1600" b="1" kern="1200" dirty="0">
                          <a:solidFill>
                            <a:schemeClr val="lt1"/>
                          </a:solidFill>
                          <a:latin typeface="Open Sans" panose="020B0606030504020204" pitchFamily="34" charset="0"/>
                          <a:ea typeface="Open Sans" panose="020B0606030504020204" pitchFamily="34" charset="0"/>
                          <a:cs typeface="Open Sans" panose="020B0606030504020204" pitchFamily="34" charset="0"/>
                        </a:rPr>
                        <a:t>Schemas</a:t>
                      </a:r>
                    </a:p>
                  </a:txBody>
                  <a:tcPr marL="91475" marR="91475">
                    <a:solidFill>
                      <a:schemeClr val="accent1"/>
                    </a:solidFill>
                  </a:tcPr>
                </a:tc>
                <a:tc>
                  <a:txBody>
                    <a:bodyPr/>
                    <a:lstStyle/>
                    <a:p>
                      <a:r>
                        <a:rPr lang="en-US" sz="1600" dirty="0">
                          <a:latin typeface="Open Sans" panose="020B0606030504020204" pitchFamily="34" charset="0"/>
                          <a:ea typeface="Open Sans" panose="020B0606030504020204" pitchFamily="34" charset="0"/>
                          <a:cs typeface="Open Sans" panose="020B0606030504020204" pitchFamily="34" charset="0"/>
                        </a:rPr>
                        <a:t>Fixed </a:t>
                      </a:r>
                    </a:p>
                  </a:txBody>
                  <a:tcPr marL="91475" marR="91475"/>
                </a:tc>
                <a:tc>
                  <a:txBody>
                    <a:bodyPr/>
                    <a:lstStyle/>
                    <a:p>
                      <a:r>
                        <a:rPr lang="en-US" sz="1600" dirty="0">
                          <a:latin typeface="Open Sans" panose="020B0606030504020204" pitchFamily="34" charset="0"/>
                          <a:ea typeface="Open Sans" panose="020B0606030504020204" pitchFamily="34" charset="0"/>
                          <a:cs typeface="Open Sans" panose="020B0606030504020204" pitchFamily="34" charset="0"/>
                        </a:rPr>
                        <a:t>Dynamic</a:t>
                      </a:r>
                    </a:p>
                  </a:txBody>
                  <a:tcPr marL="91475" marR="91475"/>
                </a:tc>
                <a:extLst>
                  <a:ext uri="{0D108BD9-81ED-4DB2-BD59-A6C34878D82A}">
                    <a16:rowId xmlns:a16="http://schemas.microsoft.com/office/drawing/2014/main" val="10002"/>
                  </a:ext>
                </a:extLst>
              </a:tr>
              <a:tr h="370840">
                <a:tc>
                  <a:txBody>
                    <a:bodyPr/>
                    <a:lstStyle/>
                    <a:p>
                      <a:pPr marL="0" algn="l" defTabSz="457200" rtl="0" eaLnBrk="1" latinLnBrk="0" hangingPunct="1"/>
                      <a:r>
                        <a:rPr lang="en-US" sz="1600" b="1" kern="1200" dirty="0">
                          <a:solidFill>
                            <a:schemeClr val="lt1"/>
                          </a:solidFill>
                          <a:latin typeface="Open Sans" panose="020B0606030504020204" pitchFamily="34" charset="0"/>
                          <a:ea typeface="Open Sans" panose="020B0606030504020204" pitchFamily="34" charset="0"/>
                          <a:cs typeface="Open Sans" panose="020B0606030504020204" pitchFamily="34" charset="0"/>
                        </a:rPr>
                        <a:t>Querying</a:t>
                      </a:r>
                    </a:p>
                  </a:txBody>
                  <a:tcPr marL="91475" marR="91475">
                    <a:solidFill>
                      <a:schemeClr val="accent1"/>
                    </a:solidFill>
                  </a:tcPr>
                </a:tc>
                <a:tc>
                  <a:txBody>
                    <a:bodyPr/>
                    <a:lstStyle/>
                    <a:p>
                      <a:r>
                        <a:rPr lang="en-US" sz="1600" dirty="0">
                          <a:latin typeface="Open Sans" panose="020B0606030504020204" pitchFamily="34" charset="0"/>
                          <a:ea typeface="Open Sans" panose="020B0606030504020204" pitchFamily="34" charset="0"/>
                          <a:cs typeface="Open Sans" panose="020B0606030504020204" pitchFamily="34" charset="0"/>
                        </a:rPr>
                        <a:t>Using</a:t>
                      </a:r>
                      <a:r>
                        <a:rPr lang="en-US" sz="1600" baseline="0" dirty="0">
                          <a:latin typeface="Open Sans" panose="020B0606030504020204" pitchFamily="34" charset="0"/>
                          <a:ea typeface="Open Sans" panose="020B0606030504020204" pitchFamily="34" charset="0"/>
                          <a:cs typeface="Open Sans" panose="020B0606030504020204" pitchFamily="34" charset="0"/>
                        </a:rPr>
                        <a:t> SQL</a:t>
                      </a:r>
                      <a:endParaRPr lang="en-US" sz="1600" dirty="0">
                        <a:latin typeface="Open Sans" panose="020B0606030504020204" pitchFamily="34" charset="0"/>
                        <a:ea typeface="Open Sans" panose="020B0606030504020204" pitchFamily="34" charset="0"/>
                        <a:cs typeface="Open Sans" panose="020B0606030504020204" pitchFamily="34" charset="0"/>
                      </a:endParaRPr>
                    </a:p>
                  </a:txBody>
                  <a:tcPr marL="91475" marR="91475"/>
                </a:tc>
                <a:tc>
                  <a:txBody>
                    <a:bodyPr/>
                    <a:lstStyle/>
                    <a:p>
                      <a:r>
                        <a:rPr lang="en-US" sz="1600" dirty="0">
                          <a:latin typeface="Open Sans" panose="020B0606030504020204" pitchFamily="34" charset="0"/>
                          <a:ea typeface="Open Sans" panose="020B0606030504020204" pitchFamily="34" charset="0"/>
                          <a:cs typeface="Open Sans" panose="020B0606030504020204" pitchFamily="34" charset="0"/>
                        </a:rPr>
                        <a:t>Focused on collection of documents</a:t>
                      </a:r>
                    </a:p>
                  </a:txBody>
                  <a:tcPr marL="91475" marR="91475"/>
                </a:tc>
                <a:extLst>
                  <a:ext uri="{0D108BD9-81ED-4DB2-BD59-A6C34878D82A}">
                    <a16:rowId xmlns:a16="http://schemas.microsoft.com/office/drawing/2014/main" val="10003"/>
                  </a:ext>
                </a:extLst>
              </a:tr>
              <a:tr h="370840">
                <a:tc>
                  <a:txBody>
                    <a:bodyPr/>
                    <a:lstStyle/>
                    <a:p>
                      <a:pPr marL="0" algn="l" defTabSz="457200" rtl="0" eaLnBrk="1" latinLnBrk="0" hangingPunct="1"/>
                      <a:r>
                        <a:rPr lang="en-US" sz="1600" b="1" kern="1200" dirty="0">
                          <a:solidFill>
                            <a:schemeClr val="lt1"/>
                          </a:solidFill>
                          <a:latin typeface="Open Sans" panose="020B0606030504020204" pitchFamily="34" charset="0"/>
                          <a:ea typeface="Open Sans" panose="020B0606030504020204" pitchFamily="34" charset="0"/>
                          <a:cs typeface="Open Sans" panose="020B0606030504020204" pitchFamily="34" charset="0"/>
                        </a:rPr>
                        <a:t>Scalability</a:t>
                      </a:r>
                    </a:p>
                  </a:txBody>
                  <a:tcPr marL="91475" marR="91475">
                    <a:solidFill>
                      <a:schemeClr val="accent1"/>
                    </a:solidFill>
                  </a:tcPr>
                </a:tc>
                <a:tc>
                  <a:txBody>
                    <a:bodyPr/>
                    <a:lstStyle/>
                    <a:p>
                      <a:r>
                        <a:rPr lang="en-US" sz="1600" dirty="0">
                          <a:latin typeface="Open Sans" panose="020B0606030504020204" pitchFamily="34" charset="0"/>
                          <a:ea typeface="Open Sans" panose="020B0606030504020204" pitchFamily="34" charset="0"/>
                          <a:cs typeface="Open Sans" panose="020B0606030504020204" pitchFamily="34" charset="0"/>
                        </a:rPr>
                        <a:t>Vertical</a:t>
                      </a:r>
                    </a:p>
                  </a:txBody>
                  <a:tcPr marL="91475" marR="91475"/>
                </a:tc>
                <a:tc>
                  <a:txBody>
                    <a:bodyPr/>
                    <a:lstStyle/>
                    <a:p>
                      <a:r>
                        <a:rPr lang="en-US" sz="1600" dirty="0">
                          <a:latin typeface="Open Sans" panose="020B0606030504020204" pitchFamily="34" charset="0"/>
                          <a:ea typeface="Open Sans" panose="020B0606030504020204" pitchFamily="34" charset="0"/>
                          <a:cs typeface="Open Sans" panose="020B0606030504020204" pitchFamily="34" charset="0"/>
                        </a:rPr>
                        <a:t>Horizontal</a:t>
                      </a:r>
                    </a:p>
                  </a:txBody>
                  <a:tcPr marL="91475" marR="91475"/>
                </a:tc>
                <a:extLst>
                  <a:ext uri="{0D108BD9-81ED-4DB2-BD59-A6C34878D82A}">
                    <a16:rowId xmlns:a16="http://schemas.microsoft.com/office/drawing/2014/main" val="10004"/>
                  </a:ext>
                </a:extLst>
              </a:tr>
            </a:tbl>
          </a:graphicData>
        </a:graphic>
      </p:graphicFrame>
      <p:graphicFrame>
        <p:nvGraphicFramePr>
          <p:cNvPr id="9" name="Table 8">
            <a:extLst>
              <a:ext uri="{FF2B5EF4-FFF2-40B4-BE49-F238E27FC236}">
                <a16:creationId xmlns:a16="http://schemas.microsoft.com/office/drawing/2014/main" id="{FB7D57E6-01C8-4339-BD2C-A85C073867C0}"/>
              </a:ext>
            </a:extLst>
          </p:cNvPr>
          <p:cNvGraphicFramePr>
            <a:graphicFrameLocks noGrp="1"/>
          </p:cNvGraphicFramePr>
          <p:nvPr>
            <p:extLst>
              <p:ext uri="{D42A27DB-BD31-4B8C-83A1-F6EECF244321}">
                <p14:modId xmlns:p14="http://schemas.microsoft.com/office/powerpoint/2010/main" val="1062136348"/>
              </p:ext>
            </p:extLst>
          </p:nvPr>
        </p:nvGraphicFramePr>
        <p:xfrm>
          <a:off x="1529863" y="4227699"/>
          <a:ext cx="4013538" cy="1221855"/>
        </p:xfrm>
        <a:graphic>
          <a:graphicData uri="http://schemas.openxmlformats.org/drawingml/2006/table">
            <a:tbl>
              <a:tblPr firstRow="1" bandRow="1">
                <a:tableStyleId>{21E4AEA4-8DFA-4A89-87EB-49C32662AFE0}</a:tableStyleId>
              </a:tblPr>
              <a:tblGrid>
                <a:gridCol w="1248792">
                  <a:extLst>
                    <a:ext uri="{9D8B030D-6E8A-4147-A177-3AD203B41FA5}">
                      <a16:colId xmlns:a16="http://schemas.microsoft.com/office/drawing/2014/main" val="20000"/>
                    </a:ext>
                  </a:extLst>
                </a:gridCol>
                <a:gridCol w="1253224">
                  <a:extLst>
                    <a:ext uri="{9D8B030D-6E8A-4147-A177-3AD203B41FA5}">
                      <a16:colId xmlns:a16="http://schemas.microsoft.com/office/drawing/2014/main" val="20001"/>
                    </a:ext>
                  </a:extLst>
                </a:gridCol>
                <a:gridCol w="688796">
                  <a:extLst>
                    <a:ext uri="{9D8B030D-6E8A-4147-A177-3AD203B41FA5}">
                      <a16:colId xmlns:a16="http://schemas.microsoft.com/office/drawing/2014/main" val="20002"/>
                    </a:ext>
                  </a:extLst>
                </a:gridCol>
                <a:gridCol w="822726">
                  <a:extLst>
                    <a:ext uri="{9D8B030D-6E8A-4147-A177-3AD203B41FA5}">
                      <a16:colId xmlns:a16="http://schemas.microsoft.com/office/drawing/2014/main" val="20003"/>
                    </a:ext>
                  </a:extLst>
                </a:gridCol>
              </a:tblGrid>
              <a:tr h="398895">
                <a:tc>
                  <a:txBody>
                    <a:bodyPr/>
                    <a:lstStyle/>
                    <a:p>
                      <a:r>
                        <a:rPr lang="en-US" sz="1200" dirty="0"/>
                        <a:t>ISBN</a:t>
                      </a:r>
                    </a:p>
                  </a:txBody>
                  <a:tcPr/>
                </a:tc>
                <a:tc>
                  <a:txBody>
                    <a:bodyPr/>
                    <a:lstStyle/>
                    <a:p>
                      <a:r>
                        <a:rPr lang="en-US" sz="1200" dirty="0"/>
                        <a:t>Title</a:t>
                      </a:r>
                    </a:p>
                  </a:txBody>
                  <a:tcPr/>
                </a:tc>
                <a:tc>
                  <a:txBody>
                    <a:bodyPr/>
                    <a:lstStyle/>
                    <a:p>
                      <a:r>
                        <a:rPr lang="en-US" sz="1200" dirty="0"/>
                        <a:t>Author</a:t>
                      </a:r>
                    </a:p>
                  </a:txBody>
                  <a:tcPr/>
                </a:tc>
                <a:tc>
                  <a:txBody>
                    <a:bodyPr/>
                    <a:lstStyle/>
                    <a:p>
                      <a:r>
                        <a:rPr lang="en-US" sz="1200" dirty="0"/>
                        <a:t>Format</a:t>
                      </a:r>
                    </a:p>
                  </a:txBody>
                  <a:tcPr/>
                </a:tc>
                <a:extLst>
                  <a:ext uri="{0D108BD9-81ED-4DB2-BD59-A6C34878D82A}">
                    <a16:rowId xmlns:a16="http://schemas.microsoft.com/office/drawing/2014/main" val="10000"/>
                  </a:ext>
                </a:extLst>
              </a:tr>
              <a:tr h="398895">
                <a:tc>
                  <a:txBody>
                    <a:bodyPr/>
                    <a:lstStyle/>
                    <a:p>
                      <a:r>
                        <a:rPr lang="en-US" sz="1050" dirty="0"/>
                        <a:t>9182932465265</a:t>
                      </a:r>
                    </a:p>
                  </a:txBody>
                  <a:tcPr/>
                </a:tc>
                <a:tc>
                  <a:txBody>
                    <a:bodyPr/>
                    <a:lstStyle/>
                    <a:p>
                      <a:r>
                        <a:rPr lang="en-US" sz="1050" dirty="0"/>
                        <a:t>Cloud Computing</a:t>
                      </a:r>
                      <a:r>
                        <a:rPr lang="en-US" sz="1050" baseline="0" dirty="0"/>
                        <a:t> Concepts</a:t>
                      </a:r>
                      <a:endParaRPr lang="en-US" sz="1050" dirty="0"/>
                    </a:p>
                  </a:txBody>
                  <a:tcPr/>
                </a:tc>
                <a:tc>
                  <a:txBody>
                    <a:bodyPr/>
                    <a:lstStyle/>
                    <a:p>
                      <a:r>
                        <a:rPr lang="en-US" sz="1050" dirty="0"/>
                        <a:t>Wilson, Joe</a:t>
                      </a:r>
                    </a:p>
                  </a:txBody>
                  <a:tcPr/>
                </a:tc>
                <a:tc>
                  <a:txBody>
                    <a:bodyPr/>
                    <a:lstStyle/>
                    <a:p>
                      <a:r>
                        <a:rPr lang="en-US" sz="1050" dirty="0"/>
                        <a:t>Paperback</a:t>
                      </a:r>
                    </a:p>
                  </a:txBody>
                  <a:tcPr/>
                </a:tc>
                <a:extLst>
                  <a:ext uri="{0D108BD9-81ED-4DB2-BD59-A6C34878D82A}">
                    <a16:rowId xmlns:a16="http://schemas.microsoft.com/office/drawing/2014/main" val="10001"/>
                  </a:ext>
                </a:extLst>
              </a:tr>
              <a:tr h="398895">
                <a:tc>
                  <a:txBody>
                    <a:bodyPr/>
                    <a:lstStyle/>
                    <a:p>
                      <a:pPr marL="0" algn="l" defTabSz="457200" rtl="0" eaLnBrk="1" latinLnBrk="0" hangingPunct="1"/>
                      <a:r>
                        <a:rPr lang="en-US" sz="1050" kern="1200" dirty="0">
                          <a:solidFill>
                            <a:schemeClr val="dk1"/>
                          </a:solidFill>
                          <a:latin typeface="+mn-lt"/>
                          <a:ea typeface="+mn-ea"/>
                          <a:cs typeface="+mn-cs"/>
                        </a:rPr>
                        <a:t>3142536475869</a:t>
                      </a:r>
                    </a:p>
                  </a:txBody>
                  <a:tcPr/>
                </a:tc>
                <a:tc>
                  <a:txBody>
                    <a:bodyPr/>
                    <a:lstStyle/>
                    <a:p>
                      <a:pPr marL="0" algn="l" defTabSz="457200" rtl="0" eaLnBrk="1" latinLnBrk="0" hangingPunct="1"/>
                      <a:r>
                        <a:rPr lang="en-US" sz="1050" kern="1200" dirty="0">
                          <a:solidFill>
                            <a:schemeClr val="dk1"/>
                          </a:solidFill>
                          <a:latin typeface="+mn-lt"/>
                          <a:ea typeface="+mn-ea"/>
                          <a:cs typeface="+mn-cs"/>
                        </a:rPr>
                        <a:t>The Database</a:t>
                      </a:r>
                      <a:r>
                        <a:rPr lang="en-US" sz="1050" kern="1200" baseline="0" dirty="0">
                          <a:solidFill>
                            <a:schemeClr val="dk1"/>
                          </a:solidFill>
                          <a:latin typeface="+mn-lt"/>
                          <a:ea typeface="+mn-ea"/>
                          <a:cs typeface="+mn-cs"/>
                        </a:rPr>
                        <a:t> Guru</a:t>
                      </a:r>
                      <a:endParaRPr lang="en-US" sz="1050" kern="1200" dirty="0">
                        <a:solidFill>
                          <a:schemeClr val="dk1"/>
                        </a:solidFill>
                        <a:latin typeface="+mn-lt"/>
                        <a:ea typeface="+mn-ea"/>
                        <a:cs typeface="+mn-cs"/>
                      </a:endParaRPr>
                    </a:p>
                  </a:txBody>
                  <a:tcPr/>
                </a:tc>
                <a:tc>
                  <a:txBody>
                    <a:bodyPr/>
                    <a:lstStyle/>
                    <a:p>
                      <a:pPr marL="0" algn="l" defTabSz="457200" rtl="0" eaLnBrk="1" latinLnBrk="0" hangingPunct="1"/>
                      <a:r>
                        <a:rPr lang="en-US" sz="1050" kern="1200" dirty="0">
                          <a:solidFill>
                            <a:schemeClr val="dk1"/>
                          </a:solidFill>
                          <a:latin typeface="+mn-lt"/>
                          <a:ea typeface="+mn-ea"/>
                          <a:cs typeface="+mn-cs"/>
                        </a:rPr>
                        <a:t>Gomez,</a:t>
                      </a:r>
                      <a:r>
                        <a:rPr lang="en-US" sz="1050" kern="1200" baseline="0" dirty="0">
                          <a:solidFill>
                            <a:schemeClr val="dk1"/>
                          </a:solidFill>
                          <a:latin typeface="+mn-lt"/>
                          <a:ea typeface="+mn-ea"/>
                          <a:cs typeface="+mn-cs"/>
                        </a:rPr>
                        <a:t> Maria</a:t>
                      </a:r>
                      <a:endParaRPr lang="en-US" sz="1050" kern="1200" dirty="0">
                        <a:solidFill>
                          <a:schemeClr val="dk1"/>
                        </a:solidFill>
                        <a:latin typeface="+mn-lt"/>
                        <a:ea typeface="+mn-ea"/>
                        <a:cs typeface="+mn-cs"/>
                      </a:endParaRPr>
                    </a:p>
                  </a:txBody>
                  <a:tcPr/>
                </a:tc>
                <a:tc>
                  <a:txBody>
                    <a:bodyPr/>
                    <a:lstStyle/>
                    <a:p>
                      <a:pPr marL="0" algn="l" defTabSz="457200" rtl="0" eaLnBrk="1" latinLnBrk="0" hangingPunct="1"/>
                      <a:r>
                        <a:rPr lang="en-US" sz="1050" kern="1200" dirty="0">
                          <a:solidFill>
                            <a:schemeClr val="dk1"/>
                          </a:solidFill>
                          <a:latin typeface="+mn-lt"/>
                          <a:ea typeface="+mn-ea"/>
                          <a:cs typeface="+mn-cs"/>
                        </a:rPr>
                        <a:t>eBook</a:t>
                      </a:r>
                    </a:p>
                  </a:txBody>
                  <a:tcPr/>
                </a:tc>
                <a:extLst>
                  <a:ext uri="{0D108BD9-81ED-4DB2-BD59-A6C34878D82A}">
                    <a16:rowId xmlns:a16="http://schemas.microsoft.com/office/drawing/2014/main" val="10002"/>
                  </a:ext>
                </a:extLst>
              </a:tr>
            </a:tbl>
          </a:graphicData>
        </a:graphic>
      </p:graphicFrame>
      <p:sp>
        <p:nvSpPr>
          <p:cNvPr id="10" name="TextBox 9">
            <a:extLst>
              <a:ext uri="{FF2B5EF4-FFF2-40B4-BE49-F238E27FC236}">
                <a16:creationId xmlns:a16="http://schemas.microsoft.com/office/drawing/2014/main" id="{119E9FCC-543D-45CD-BC63-37BB517141A9}"/>
              </a:ext>
            </a:extLst>
          </p:cNvPr>
          <p:cNvSpPr txBox="1"/>
          <p:nvPr/>
        </p:nvSpPr>
        <p:spPr>
          <a:xfrm>
            <a:off x="1451341" y="3863689"/>
            <a:ext cx="1359668" cy="369332"/>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Relational</a:t>
            </a:r>
          </a:p>
        </p:txBody>
      </p:sp>
      <p:sp>
        <p:nvSpPr>
          <p:cNvPr id="11" name="TextBox 10">
            <a:extLst>
              <a:ext uri="{FF2B5EF4-FFF2-40B4-BE49-F238E27FC236}">
                <a16:creationId xmlns:a16="http://schemas.microsoft.com/office/drawing/2014/main" id="{828A24F5-7D01-4C06-97DA-0AE6BA317487}"/>
              </a:ext>
            </a:extLst>
          </p:cNvPr>
          <p:cNvSpPr txBox="1"/>
          <p:nvPr/>
        </p:nvSpPr>
        <p:spPr>
          <a:xfrm>
            <a:off x="6469193" y="3867853"/>
            <a:ext cx="1915909" cy="369332"/>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Non-Relational</a:t>
            </a:r>
          </a:p>
        </p:txBody>
      </p:sp>
      <p:sp>
        <p:nvSpPr>
          <p:cNvPr id="12" name="TextBox 11">
            <a:extLst>
              <a:ext uri="{FF2B5EF4-FFF2-40B4-BE49-F238E27FC236}">
                <a16:creationId xmlns:a16="http://schemas.microsoft.com/office/drawing/2014/main" id="{694E20B7-8863-4913-899B-B6CBF10852A3}"/>
              </a:ext>
            </a:extLst>
          </p:cNvPr>
          <p:cNvSpPr txBox="1"/>
          <p:nvPr/>
        </p:nvSpPr>
        <p:spPr>
          <a:xfrm>
            <a:off x="6568637" y="4237185"/>
            <a:ext cx="4013537" cy="1277273"/>
          </a:xfrm>
          <a:prstGeom prst="rect">
            <a:avLst/>
          </a:prstGeom>
          <a:noFill/>
          <a:ln w="19050">
            <a:solidFill>
              <a:schemeClr val="tx1"/>
            </a:solidFill>
          </a:ln>
        </p:spPr>
        <p:txBody>
          <a:bodyPr wrap="square" rtlCol="0">
            <a:spAutoFit/>
          </a:bodyPr>
          <a:lstStyle/>
          <a:p>
            <a:r>
              <a:rPr lang="en-US" sz="1100" dirty="0">
                <a:solidFill>
                  <a:srgbClr val="0070C0"/>
                </a:solidFill>
                <a:latin typeface="Open Sans" panose="020B0606030504020204" pitchFamily="34" charset="0"/>
                <a:ea typeface="Open Sans" panose="020B0606030504020204" pitchFamily="34" charset="0"/>
                <a:cs typeface="Open Sans" panose="020B0606030504020204" pitchFamily="34" charset="0"/>
              </a:rPr>
              <a:t>{</a:t>
            </a:r>
          </a:p>
          <a:p>
            <a:r>
              <a:rPr lang="en-US" sz="1100" dirty="0">
                <a:solidFill>
                  <a:srgbClr val="0070C0"/>
                </a:solidFill>
                <a:latin typeface="Open Sans" panose="020B0606030504020204" pitchFamily="34" charset="0"/>
                <a:ea typeface="Open Sans" panose="020B0606030504020204" pitchFamily="34" charset="0"/>
                <a:cs typeface="Open Sans" panose="020B0606030504020204" pitchFamily="34" charset="0"/>
              </a:rPr>
              <a:t>	ISBN: 9182932465265,</a:t>
            </a:r>
          </a:p>
          <a:p>
            <a:r>
              <a:rPr lang="en-US" sz="1100" dirty="0">
                <a:solidFill>
                  <a:srgbClr val="0070C0"/>
                </a:solidFill>
                <a:latin typeface="Open Sans" panose="020B0606030504020204" pitchFamily="34" charset="0"/>
                <a:ea typeface="Open Sans" panose="020B0606030504020204" pitchFamily="34" charset="0"/>
                <a:cs typeface="Open Sans" panose="020B0606030504020204" pitchFamily="34" charset="0"/>
              </a:rPr>
              <a:t>	Title: “Cloud Computing Concepts”,</a:t>
            </a:r>
          </a:p>
          <a:p>
            <a:r>
              <a:rPr lang="en-US" sz="1100" dirty="0">
                <a:solidFill>
                  <a:srgbClr val="0070C0"/>
                </a:solidFill>
                <a:latin typeface="Open Sans" panose="020B0606030504020204" pitchFamily="34" charset="0"/>
                <a:ea typeface="Open Sans" panose="020B0606030504020204" pitchFamily="34" charset="0"/>
                <a:cs typeface="Open Sans" panose="020B0606030504020204" pitchFamily="34" charset="0"/>
              </a:rPr>
              <a:t>	Author: “Wilson, Joe”,</a:t>
            </a:r>
          </a:p>
          <a:p>
            <a:r>
              <a:rPr lang="en-US" sz="1100" dirty="0">
                <a:solidFill>
                  <a:srgbClr val="0070C0"/>
                </a:solidFill>
                <a:latin typeface="Open Sans" panose="020B0606030504020204" pitchFamily="34" charset="0"/>
                <a:ea typeface="Open Sans" panose="020B0606030504020204" pitchFamily="34" charset="0"/>
                <a:cs typeface="Open Sans" panose="020B0606030504020204" pitchFamily="34" charset="0"/>
              </a:rPr>
              <a:t>	Format: “Paperback”</a:t>
            </a:r>
          </a:p>
          <a:p>
            <a:r>
              <a:rPr lang="en-US" sz="1100" dirty="0">
                <a:solidFill>
                  <a:srgbClr val="0070C0"/>
                </a:solidFill>
                <a:latin typeface="Open Sans" panose="020B0606030504020204" pitchFamily="34" charset="0"/>
                <a:ea typeface="Open Sans" panose="020B0606030504020204" pitchFamily="34" charset="0"/>
                <a:cs typeface="Open Sans" panose="020B0606030504020204" pitchFamily="34" charset="0"/>
              </a:rPr>
              <a:t>}</a:t>
            </a:r>
          </a:p>
          <a:p>
            <a:r>
              <a:rPr lang="en-US" sz="1100" dirty="0">
                <a:solidFill>
                  <a:srgbClr val="0070C0"/>
                </a:solidFill>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19851197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Different Database Services</a:t>
            </a:r>
            <a:endParaRPr lang="en-US" sz="4000" dirty="0">
              <a:solidFill>
                <a:srgbClr val="0070C0"/>
              </a:solidFill>
              <a:latin typeface="Abadi" panose="020B0604020104020204" pitchFamily="34" charset="0"/>
            </a:endParaRPr>
          </a:p>
        </p:txBody>
      </p:sp>
      <p:sp>
        <p:nvSpPr>
          <p:cNvPr id="11" name="TextBox 10">
            <a:extLst>
              <a:ext uri="{FF2B5EF4-FFF2-40B4-BE49-F238E27FC236}">
                <a16:creationId xmlns:a16="http://schemas.microsoft.com/office/drawing/2014/main" id="{8A0F8A41-C4AA-445B-8D7C-724F87FCB04A}"/>
              </a:ext>
            </a:extLst>
          </p:cNvPr>
          <p:cNvSpPr txBox="1"/>
          <p:nvPr/>
        </p:nvSpPr>
        <p:spPr>
          <a:xfrm>
            <a:off x="2103530" y="2342820"/>
            <a:ext cx="4496750" cy="36933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a:latin typeface="Abadi Extra Light" panose="020B0204020104020204" pitchFamily="34" charset="0"/>
                <a:ea typeface="Verdana" panose="020B0604030504040204" pitchFamily="34" charset="0"/>
                <a:cs typeface="Verdana" panose="020B0604030504040204" pitchFamily="34" charset="0"/>
              </a:rPr>
              <a:t>Amazon DynamoDB – NoSQL </a:t>
            </a:r>
          </a:p>
        </p:txBody>
      </p:sp>
      <p:sp>
        <p:nvSpPr>
          <p:cNvPr id="12" name="TextBox 11">
            <a:extLst>
              <a:ext uri="{FF2B5EF4-FFF2-40B4-BE49-F238E27FC236}">
                <a16:creationId xmlns:a16="http://schemas.microsoft.com/office/drawing/2014/main" id="{1CD60145-354A-4B36-AF5D-36F786C30FCD}"/>
              </a:ext>
            </a:extLst>
          </p:cNvPr>
          <p:cNvSpPr txBox="1"/>
          <p:nvPr/>
        </p:nvSpPr>
        <p:spPr>
          <a:xfrm>
            <a:off x="2103531" y="2788235"/>
            <a:ext cx="4496750" cy="36933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a:latin typeface="Abadi Extra Light" panose="020B0204020104020204" pitchFamily="34" charset="0"/>
                <a:ea typeface="Verdana" panose="020B0604030504040204" pitchFamily="34" charset="0"/>
                <a:cs typeface="Verdana" panose="020B0604030504040204" pitchFamily="34" charset="0"/>
              </a:rPr>
              <a:t>Amazon ElastiCache – In memory</a:t>
            </a:r>
          </a:p>
        </p:txBody>
      </p:sp>
      <p:sp>
        <p:nvSpPr>
          <p:cNvPr id="13" name="TextBox 12">
            <a:extLst>
              <a:ext uri="{FF2B5EF4-FFF2-40B4-BE49-F238E27FC236}">
                <a16:creationId xmlns:a16="http://schemas.microsoft.com/office/drawing/2014/main" id="{5BA9B9B8-556C-4104-BD9F-9C5ED9B3BE0C}"/>
              </a:ext>
            </a:extLst>
          </p:cNvPr>
          <p:cNvSpPr txBox="1"/>
          <p:nvPr/>
        </p:nvSpPr>
        <p:spPr>
          <a:xfrm>
            <a:off x="2103531" y="1864856"/>
            <a:ext cx="4496750" cy="36933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a:latin typeface="Abadi Extra Light" panose="020B0204020104020204" pitchFamily="34" charset="0"/>
                <a:ea typeface="Verdana" panose="020B0604030504040204" pitchFamily="34" charset="0"/>
                <a:cs typeface="Verdana" panose="020B0604030504040204" pitchFamily="34" charset="0"/>
              </a:rPr>
              <a:t>Amazon RDS, Aurora – Relational </a:t>
            </a:r>
          </a:p>
        </p:txBody>
      </p:sp>
      <p:sp>
        <p:nvSpPr>
          <p:cNvPr id="14" name="TextBox 13">
            <a:extLst>
              <a:ext uri="{FF2B5EF4-FFF2-40B4-BE49-F238E27FC236}">
                <a16:creationId xmlns:a16="http://schemas.microsoft.com/office/drawing/2014/main" id="{F09A9689-C043-4583-AD93-928EB958181D}"/>
              </a:ext>
            </a:extLst>
          </p:cNvPr>
          <p:cNvSpPr txBox="1"/>
          <p:nvPr/>
        </p:nvSpPr>
        <p:spPr>
          <a:xfrm>
            <a:off x="2103530" y="3215109"/>
            <a:ext cx="4496750" cy="36933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a:latin typeface="Abadi Extra Light" panose="020B0204020104020204" pitchFamily="34" charset="0"/>
                <a:ea typeface="Verdana" panose="020B0604030504040204" pitchFamily="34" charset="0"/>
                <a:cs typeface="Verdana" panose="020B0604030504040204" pitchFamily="34" charset="0"/>
              </a:rPr>
              <a:t>Amazon Redshift – Datawarehouse </a:t>
            </a:r>
          </a:p>
        </p:txBody>
      </p:sp>
      <p:sp>
        <p:nvSpPr>
          <p:cNvPr id="15" name="TextBox 14">
            <a:extLst>
              <a:ext uri="{FF2B5EF4-FFF2-40B4-BE49-F238E27FC236}">
                <a16:creationId xmlns:a16="http://schemas.microsoft.com/office/drawing/2014/main" id="{F22E9CB6-85E8-4E90-AF61-D7732DC86C7B}"/>
              </a:ext>
            </a:extLst>
          </p:cNvPr>
          <p:cNvSpPr txBox="1"/>
          <p:nvPr/>
        </p:nvSpPr>
        <p:spPr>
          <a:xfrm>
            <a:off x="2103530" y="3660524"/>
            <a:ext cx="6943713" cy="36933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a:latin typeface="Abadi Extra Light" panose="020B0204020104020204" pitchFamily="34" charset="0"/>
                <a:ea typeface="Verdana" panose="020B0604030504040204" pitchFamily="34" charset="0"/>
                <a:cs typeface="Verdana" panose="020B0604030504040204" pitchFamily="34" charset="0"/>
              </a:rPr>
              <a:t>AWS Database Migration Service – For migrating data</a:t>
            </a:r>
          </a:p>
        </p:txBody>
      </p:sp>
    </p:spTree>
    <p:extLst>
      <p:ext uri="{BB962C8B-B14F-4D97-AF65-F5344CB8AC3E}">
        <p14:creationId xmlns:p14="http://schemas.microsoft.com/office/powerpoint/2010/main" val="1449994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RDS </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272033" cy="5095874"/>
          </a:xfrm>
        </p:spPr>
        <p:txBody>
          <a:bodyPr>
            <a:normAutofit/>
          </a:bodyPr>
          <a:lstStyle/>
          <a:p>
            <a:pPr>
              <a:lnSpc>
                <a:spcPct val="150000"/>
              </a:lnSpc>
            </a:pPr>
            <a:r>
              <a:rPr lang="en-US" sz="2000" dirty="0">
                <a:latin typeface="Abadi Extra Light" panose="020B0204020104020204" pitchFamily="34" charset="0"/>
              </a:rPr>
              <a:t>RDS could be provisioned as Single-AZ or Multi-AZ.</a:t>
            </a:r>
          </a:p>
          <a:p>
            <a:pPr>
              <a:lnSpc>
                <a:spcPct val="150000"/>
              </a:lnSpc>
            </a:pPr>
            <a:r>
              <a:rPr lang="en-US" sz="2000" dirty="0">
                <a:latin typeface="Abadi Extra Light" panose="020B0204020104020204" pitchFamily="34" charset="0"/>
              </a:rPr>
              <a:t>With Multi-AZ operation, your database is </a:t>
            </a:r>
            <a:r>
              <a:rPr lang="en-US" sz="2000" b="1" dirty="0">
                <a:latin typeface="Abadi Extra Light" panose="020B0204020104020204" pitchFamily="34" charset="0"/>
              </a:rPr>
              <a:t>synchronously</a:t>
            </a:r>
            <a:r>
              <a:rPr lang="en-US" sz="2000" dirty="0">
                <a:latin typeface="Abadi Extra Light" panose="020B0204020104020204" pitchFamily="34" charset="0"/>
              </a:rPr>
              <a:t> replicated to an instance in another Availability Zone in the same AWS Region.</a:t>
            </a:r>
          </a:p>
          <a:p>
            <a:pPr>
              <a:lnSpc>
                <a:spcPct val="150000"/>
              </a:lnSpc>
            </a:pPr>
            <a:r>
              <a:rPr lang="en-US" sz="2000" b="1" dirty="0">
                <a:latin typeface="Abadi Extra Light" panose="020B0204020104020204" pitchFamily="34" charset="0"/>
              </a:rPr>
              <a:t>Failover</a:t>
            </a:r>
            <a:r>
              <a:rPr lang="en-US" sz="2000" dirty="0">
                <a:latin typeface="Abadi Extra Light" panose="020B0204020104020204" pitchFamily="34" charset="0"/>
              </a:rPr>
              <a:t> to the standby automatically occurs in case of master database failure. There will be delay for few seconds for sure.</a:t>
            </a:r>
          </a:p>
          <a:p>
            <a:pPr>
              <a:lnSpc>
                <a:spcPct val="150000"/>
              </a:lnSpc>
            </a:pPr>
            <a:r>
              <a:rPr lang="en-US" sz="2000" dirty="0">
                <a:latin typeface="Abadi Extra Light" panose="020B0204020104020204" pitchFamily="34" charset="0"/>
              </a:rPr>
              <a:t>Planned maintenance is applied first to standby databases.</a:t>
            </a:r>
          </a:p>
          <a:p>
            <a:pPr>
              <a:lnSpc>
                <a:spcPct val="150000"/>
              </a:lnSpc>
            </a:pPr>
            <a:r>
              <a:rPr lang="en-US" sz="2000" dirty="0">
                <a:latin typeface="Abadi Extra Light" panose="020B0204020104020204" pitchFamily="34" charset="0"/>
              </a:rPr>
              <a:t>Offers MySQL, PostgreSQL, SQL Server, Oracle, MariaDB. </a:t>
            </a:r>
          </a:p>
          <a:p>
            <a:pPr>
              <a:lnSpc>
                <a:spcPct val="150000"/>
              </a:lnSpc>
            </a:pPr>
            <a:endParaRPr lang="en-US" sz="2000" dirty="0">
              <a:latin typeface="Abadi Extra Light" panose="020B0204020104020204" pitchFamily="34" charset="0"/>
            </a:endParaRPr>
          </a:p>
        </p:txBody>
      </p:sp>
    </p:spTree>
    <p:extLst>
      <p:ext uri="{BB962C8B-B14F-4D97-AF65-F5344CB8AC3E}">
        <p14:creationId xmlns:p14="http://schemas.microsoft.com/office/powerpoint/2010/main" val="3695777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A Resilient, Durable Application Architecture</a:t>
            </a:r>
          </a:p>
        </p:txBody>
      </p:sp>
      <p:sp>
        <p:nvSpPr>
          <p:cNvPr id="13" name="TextBox 12">
            <a:extLst>
              <a:ext uri="{FF2B5EF4-FFF2-40B4-BE49-F238E27FC236}">
                <a16:creationId xmlns:a16="http://schemas.microsoft.com/office/drawing/2014/main" id="{610CA6F7-820F-495C-A895-E61A2FDD6375}"/>
              </a:ext>
            </a:extLst>
          </p:cNvPr>
          <p:cNvSpPr txBox="1"/>
          <p:nvPr/>
        </p:nvSpPr>
        <p:spPr>
          <a:xfrm>
            <a:off x="6248105" y="4078486"/>
            <a:ext cx="3810590" cy="646331"/>
          </a:xfrm>
          <a:prstGeom prst="rect">
            <a:avLst/>
          </a:prstGeom>
          <a:noFill/>
          <a:ln w="38100">
            <a:solidFill>
              <a:schemeClr val="tx1"/>
            </a:solidFill>
          </a:ln>
        </p:spPr>
        <p:txBody>
          <a:bodyPr wrap="square" rtlCol="0">
            <a:spAutoFit/>
          </a:bodyPr>
          <a:lstStyle/>
          <a:p>
            <a:r>
              <a:rPr lang="en-US" dirty="0"/>
              <a:t>Amazon RDS database instances:</a:t>
            </a:r>
            <a:br>
              <a:rPr lang="en-US" dirty="0"/>
            </a:br>
            <a:r>
              <a:rPr lang="en-US" dirty="0"/>
              <a:t>Master and Multi-AZ standby</a:t>
            </a:r>
          </a:p>
        </p:txBody>
      </p:sp>
      <p:sp>
        <p:nvSpPr>
          <p:cNvPr id="14" name="TextBox 13">
            <a:extLst>
              <a:ext uri="{FF2B5EF4-FFF2-40B4-BE49-F238E27FC236}">
                <a16:creationId xmlns:a16="http://schemas.microsoft.com/office/drawing/2014/main" id="{BB2CB59C-0D8F-4885-ADDB-E406E59D2588}"/>
              </a:ext>
            </a:extLst>
          </p:cNvPr>
          <p:cNvSpPr txBox="1"/>
          <p:nvPr/>
        </p:nvSpPr>
        <p:spPr>
          <a:xfrm>
            <a:off x="6254404" y="3061123"/>
            <a:ext cx="2697263" cy="646331"/>
          </a:xfrm>
          <a:prstGeom prst="rect">
            <a:avLst/>
          </a:prstGeom>
          <a:noFill/>
          <a:ln w="38100">
            <a:solidFill>
              <a:schemeClr val="tx1"/>
            </a:solidFill>
          </a:ln>
        </p:spPr>
        <p:txBody>
          <a:bodyPr wrap="square" rtlCol="0">
            <a:spAutoFit/>
          </a:bodyPr>
          <a:lstStyle/>
          <a:p>
            <a:r>
              <a:rPr lang="en-US" dirty="0"/>
              <a:t>Application, in Amazon EC2 instances</a:t>
            </a:r>
          </a:p>
        </p:txBody>
      </p:sp>
      <p:sp>
        <p:nvSpPr>
          <p:cNvPr id="15" name="TextBox 14">
            <a:extLst>
              <a:ext uri="{FF2B5EF4-FFF2-40B4-BE49-F238E27FC236}">
                <a16:creationId xmlns:a16="http://schemas.microsoft.com/office/drawing/2014/main" id="{A6A980DB-32BA-42CE-A909-2AC1DE021823}"/>
              </a:ext>
            </a:extLst>
          </p:cNvPr>
          <p:cNvSpPr txBox="1"/>
          <p:nvPr/>
        </p:nvSpPr>
        <p:spPr>
          <a:xfrm>
            <a:off x="6260703" y="1999657"/>
            <a:ext cx="2697263" cy="646331"/>
          </a:xfrm>
          <a:prstGeom prst="rect">
            <a:avLst/>
          </a:prstGeom>
          <a:noFill/>
          <a:ln w="38100">
            <a:solidFill>
              <a:schemeClr val="tx1"/>
            </a:solidFill>
          </a:ln>
        </p:spPr>
        <p:txBody>
          <a:bodyPr wrap="square" rtlCol="0">
            <a:spAutoFit/>
          </a:bodyPr>
          <a:lstStyle/>
          <a:p>
            <a:r>
              <a:rPr lang="en-US" dirty="0"/>
              <a:t>Elastic Load Balancing load balancer instance</a:t>
            </a:r>
          </a:p>
        </p:txBody>
      </p:sp>
      <p:sp>
        <p:nvSpPr>
          <p:cNvPr id="27" name="TextBox 26">
            <a:extLst>
              <a:ext uri="{FF2B5EF4-FFF2-40B4-BE49-F238E27FC236}">
                <a16:creationId xmlns:a16="http://schemas.microsoft.com/office/drawing/2014/main" id="{40F28BD7-9E6C-46D9-9771-B3A17BE2BFA4}"/>
              </a:ext>
            </a:extLst>
          </p:cNvPr>
          <p:cNvSpPr txBox="1"/>
          <p:nvPr/>
        </p:nvSpPr>
        <p:spPr>
          <a:xfrm>
            <a:off x="1691535" y="4881937"/>
            <a:ext cx="1870491" cy="646331"/>
          </a:xfrm>
          <a:prstGeom prst="rect">
            <a:avLst/>
          </a:prstGeom>
          <a:noFill/>
          <a:ln w="38100">
            <a:solidFill>
              <a:schemeClr val="tx1"/>
            </a:solidFill>
          </a:ln>
        </p:spPr>
        <p:txBody>
          <a:bodyPr wrap="square" rtlCol="0">
            <a:spAutoFit/>
          </a:bodyPr>
          <a:lstStyle/>
          <a:p>
            <a:pPr algn="ctr"/>
            <a:r>
              <a:rPr lang="en-US" dirty="0"/>
              <a:t>DB snapshots in </a:t>
            </a:r>
            <a:br>
              <a:rPr lang="en-US" dirty="0"/>
            </a:br>
            <a:r>
              <a:rPr lang="en-US" dirty="0"/>
              <a:t>Amazon S3</a:t>
            </a:r>
          </a:p>
        </p:txBody>
      </p:sp>
      <p:grpSp>
        <p:nvGrpSpPr>
          <p:cNvPr id="8" name="Group 7">
            <a:extLst>
              <a:ext uri="{FF2B5EF4-FFF2-40B4-BE49-F238E27FC236}">
                <a16:creationId xmlns:a16="http://schemas.microsoft.com/office/drawing/2014/main" id="{746DB6F1-822A-42A9-BF11-9A713374BD5A}"/>
              </a:ext>
            </a:extLst>
          </p:cNvPr>
          <p:cNvGrpSpPr/>
          <p:nvPr/>
        </p:nvGrpSpPr>
        <p:grpSpPr>
          <a:xfrm>
            <a:off x="2401971" y="1672113"/>
            <a:ext cx="3078892" cy="3116323"/>
            <a:chOff x="2401971" y="1672113"/>
            <a:chExt cx="3078892" cy="3116323"/>
          </a:xfrm>
        </p:grpSpPr>
        <p:cxnSp>
          <p:nvCxnSpPr>
            <p:cNvPr id="11" name="Straight Connector 10">
              <a:extLst>
                <a:ext uri="{FF2B5EF4-FFF2-40B4-BE49-F238E27FC236}">
                  <a16:creationId xmlns:a16="http://schemas.microsoft.com/office/drawing/2014/main" id="{BA6670FE-B2FB-44CF-9600-DC4EB06FB805}"/>
                </a:ext>
              </a:extLst>
            </p:cNvPr>
            <p:cNvCxnSpPr>
              <a:stCxn id="31" idx="2"/>
              <a:endCxn id="32" idx="0"/>
            </p:cNvCxnSpPr>
            <p:nvPr/>
          </p:nvCxnSpPr>
          <p:spPr>
            <a:xfrm flipH="1">
              <a:off x="3108686" y="2325850"/>
              <a:ext cx="1049892" cy="388284"/>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12" name="Picture 11" descr="RDS-DB-Instace.png">
              <a:extLst>
                <a:ext uri="{FF2B5EF4-FFF2-40B4-BE49-F238E27FC236}">
                  <a16:creationId xmlns:a16="http://schemas.microsoft.com/office/drawing/2014/main" id="{9D5A1F42-3F13-424A-BB2C-C46EB21CF93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96790" y="4045486"/>
              <a:ext cx="742950" cy="742950"/>
            </a:xfrm>
            <a:prstGeom prst="rect">
              <a:avLst/>
            </a:prstGeom>
          </p:spPr>
        </p:pic>
        <p:pic>
          <p:nvPicPr>
            <p:cNvPr id="16" name="Picture 15" descr="EC2-Instance.png">
              <a:extLst>
                <a:ext uri="{FF2B5EF4-FFF2-40B4-BE49-F238E27FC236}">
                  <a16:creationId xmlns:a16="http://schemas.microsoft.com/office/drawing/2014/main" id="{F5C0B729-2480-4DDD-8322-347BD54B5E2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029" b="8249"/>
            <a:stretch/>
          </p:blipFill>
          <p:spPr>
            <a:xfrm>
              <a:off x="3411732" y="2714134"/>
              <a:ext cx="731520" cy="605131"/>
            </a:xfrm>
            <a:prstGeom prst="rect">
              <a:avLst/>
            </a:prstGeom>
          </p:spPr>
        </p:pic>
        <p:cxnSp>
          <p:nvCxnSpPr>
            <p:cNvPr id="17" name="Straight Connector 16">
              <a:extLst>
                <a:ext uri="{FF2B5EF4-FFF2-40B4-BE49-F238E27FC236}">
                  <a16:creationId xmlns:a16="http://schemas.microsoft.com/office/drawing/2014/main" id="{017C62EF-5B89-4F09-84B4-AA4C315FDE2B}"/>
                </a:ext>
              </a:extLst>
            </p:cNvPr>
            <p:cNvCxnSpPr>
              <a:stCxn id="31" idx="2"/>
              <a:endCxn id="34" idx="0"/>
            </p:cNvCxnSpPr>
            <p:nvPr/>
          </p:nvCxnSpPr>
          <p:spPr>
            <a:xfrm>
              <a:off x="4158578" y="2325850"/>
              <a:ext cx="956525" cy="388284"/>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CC738DE-6A57-4B0E-B96E-84939713CD62}"/>
                </a:ext>
              </a:extLst>
            </p:cNvPr>
            <p:cNvCxnSpPr>
              <a:stCxn id="31" idx="2"/>
              <a:endCxn id="16" idx="0"/>
            </p:cNvCxnSpPr>
            <p:nvPr/>
          </p:nvCxnSpPr>
          <p:spPr>
            <a:xfrm flipH="1">
              <a:off x="3777492" y="2325850"/>
              <a:ext cx="381086" cy="388284"/>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37F9B18-9B12-4973-9CB8-0A80AC4F550C}"/>
                </a:ext>
              </a:extLst>
            </p:cNvPr>
            <p:cNvCxnSpPr>
              <a:stCxn id="31" idx="2"/>
              <a:endCxn id="33" idx="0"/>
            </p:cNvCxnSpPr>
            <p:nvPr/>
          </p:nvCxnSpPr>
          <p:spPr>
            <a:xfrm>
              <a:off x="4158578" y="2325850"/>
              <a:ext cx="287720" cy="388284"/>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3C040E8-3722-45A0-B81C-9F18CF478BD8}"/>
                </a:ext>
              </a:extLst>
            </p:cNvPr>
            <p:cNvCxnSpPr>
              <a:cxnSpLocks/>
              <a:endCxn id="32" idx="2"/>
            </p:cNvCxnSpPr>
            <p:nvPr/>
          </p:nvCxnSpPr>
          <p:spPr>
            <a:xfrm flipH="1" flipV="1">
              <a:off x="3108686" y="3319265"/>
              <a:ext cx="1049891" cy="38307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151F4EA3-1275-4C82-96B3-7EE09A4E185D}"/>
                </a:ext>
              </a:extLst>
            </p:cNvPr>
            <p:cNvCxnSpPr>
              <a:cxnSpLocks/>
              <a:endCxn id="34" idx="2"/>
            </p:cNvCxnSpPr>
            <p:nvPr/>
          </p:nvCxnSpPr>
          <p:spPr>
            <a:xfrm flipV="1">
              <a:off x="4158577" y="3319265"/>
              <a:ext cx="956526" cy="38307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56B8AD7-15D1-41DA-A765-6728BC1A6629}"/>
                </a:ext>
              </a:extLst>
            </p:cNvPr>
            <p:cNvCxnSpPr>
              <a:cxnSpLocks/>
              <a:endCxn id="16" idx="2"/>
            </p:cNvCxnSpPr>
            <p:nvPr/>
          </p:nvCxnSpPr>
          <p:spPr>
            <a:xfrm flipH="1" flipV="1">
              <a:off x="3777492" y="3319265"/>
              <a:ext cx="381085" cy="38307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D264C0A-689D-457F-9ABA-BB473238A345}"/>
                </a:ext>
              </a:extLst>
            </p:cNvPr>
            <p:cNvCxnSpPr>
              <a:cxnSpLocks/>
              <a:endCxn id="33" idx="2"/>
            </p:cNvCxnSpPr>
            <p:nvPr/>
          </p:nvCxnSpPr>
          <p:spPr>
            <a:xfrm flipV="1">
              <a:off x="4158577" y="3319265"/>
              <a:ext cx="287721" cy="38307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24" name="Picture 23" descr="RDS-DB-Instace-tandby-Multi-AZ-.png">
              <a:extLst>
                <a:ext uri="{FF2B5EF4-FFF2-40B4-BE49-F238E27FC236}">
                  <a16:creationId xmlns:a16="http://schemas.microsoft.com/office/drawing/2014/main" id="{AEFA1C28-7E57-4A43-8D6C-207CC68951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37593" y="4045485"/>
              <a:ext cx="731520" cy="731520"/>
            </a:xfrm>
            <a:prstGeom prst="rect">
              <a:avLst/>
            </a:prstGeom>
          </p:spPr>
        </p:pic>
        <p:cxnSp>
          <p:nvCxnSpPr>
            <p:cNvPr id="25" name="Straight Connector 24">
              <a:extLst>
                <a:ext uri="{FF2B5EF4-FFF2-40B4-BE49-F238E27FC236}">
                  <a16:creationId xmlns:a16="http://schemas.microsoft.com/office/drawing/2014/main" id="{4B1C1CEC-4E75-492C-B938-1AC0978ACF3B}"/>
                </a:ext>
              </a:extLst>
            </p:cNvPr>
            <p:cNvCxnSpPr/>
            <p:nvPr/>
          </p:nvCxnSpPr>
          <p:spPr>
            <a:xfrm>
              <a:off x="4446298" y="4456165"/>
              <a:ext cx="284542" cy="362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26" name="Picture 25" descr="S3-Bucket.png">
              <a:extLst>
                <a:ext uri="{FF2B5EF4-FFF2-40B4-BE49-F238E27FC236}">
                  <a16:creationId xmlns:a16="http://schemas.microsoft.com/office/drawing/2014/main" id="{8A25DCF2-84AF-45A1-A2D9-E61D60E7D3E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01971" y="4060601"/>
              <a:ext cx="701287" cy="701287"/>
            </a:xfrm>
            <a:prstGeom prst="rect">
              <a:avLst/>
            </a:prstGeom>
          </p:spPr>
        </p:pic>
        <p:cxnSp>
          <p:nvCxnSpPr>
            <p:cNvPr id="28" name="Straight Connector 27">
              <a:extLst>
                <a:ext uri="{FF2B5EF4-FFF2-40B4-BE49-F238E27FC236}">
                  <a16:creationId xmlns:a16="http://schemas.microsoft.com/office/drawing/2014/main" id="{491264FD-CAC1-4A00-B2A9-5408D3332BCA}"/>
                </a:ext>
              </a:extLst>
            </p:cNvPr>
            <p:cNvCxnSpPr>
              <a:stCxn id="26" idx="3"/>
              <a:endCxn id="12" idx="1"/>
            </p:cNvCxnSpPr>
            <p:nvPr/>
          </p:nvCxnSpPr>
          <p:spPr>
            <a:xfrm>
              <a:off x="3103258" y="4411245"/>
              <a:ext cx="693532" cy="5716"/>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C8976138-F058-4916-B42B-41F86981FB0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886187" y="1672113"/>
              <a:ext cx="544781" cy="653737"/>
            </a:xfrm>
            <a:prstGeom prst="rect">
              <a:avLst/>
            </a:prstGeom>
          </p:spPr>
        </p:pic>
        <p:pic>
          <p:nvPicPr>
            <p:cNvPr id="32" name="Picture 31" descr="EC2-Instance.png">
              <a:extLst>
                <a:ext uri="{FF2B5EF4-FFF2-40B4-BE49-F238E27FC236}">
                  <a16:creationId xmlns:a16="http://schemas.microsoft.com/office/drawing/2014/main" id="{91622454-09B1-4D79-B8A1-F8D687CA81D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029" b="8249"/>
            <a:stretch/>
          </p:blipFill>
          <p:spPr>
            <a:xfrm>
              <a:off x="2742926" y="2714134"/>
              <a:ext cx="731520" cy="605131"/>
            </a:xfrm>
            <a:prstGeom prst="rect">
              <a:avLst/>
            </a:prstGeom>
          </p:spPr>
        </p:pic>
        <p:pic>
          <p:nvPicPr>
            <p:cNvPr id="33" name="Picture 32" descr="EC2-Instance.png">
              <a:extLst>
                <a:ext uri="{FF2B5EF4-FFF2-40B4-BE49-F238E27FC236}">
                  <a16:creationId xmlns:a16="http://schemas.microsoft.com/office/drawing/2014/main" id="{1474A6AA-256E-47B2-A796-99AE2506721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029" b="8249"/>
            <a:stretch/>
          </p:blipFill>
          <p:spPr>
            <a:xfrm>
              <a:off x="4080538" y="2714134"/>
              <a:ext cx="731520" cy="605131"/>
            </a:xfrm>
            <a:prstGeom prst="rect">
              <a:avLst/>
            </a:prstGeom>
          </p:spPr>
        </p:pic>
        <p:pic>
          <p:nvPicPr>
            <p:cNvPr id="34" name="Picture 33" descr="EC2-Instance.png">
              <a:extLst>
                <a:ext uri="{FF2B5EF4-FFF2-40B4-BE49-F238E27FC236}">
                  <a16:creationId xmlns:a16="http://schemas.microsoft.com/office/drawing/2014/main" id="{D717BB70-9DAA-471B-8A31-AF9C0E1CEC1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029" b="8249"/>
            <a:stretch/>
          </p:blipFill>
          <p:spPr>
            <a:xfrm>
              <a:off x="4749343" y="2714134"/>
              <a:ext cx="731520" cy="605131"/>
            </a:xfrm>
            <a:prstGeom prst="rect">
              <a:avLst/>
            </a:prstGeom>
          </p:spPr>
        </p:pic>
        <p:sp>
          <p:nvSpPr>
            <p:cNvPr id="3" name="Rectangle 2">
              <a:extLst>
                <a:ext uri="{FF2B5EF4-FFF2-40B4-BE49-F238E27FC236}">
                  <a16:creationId xmlns:a16="http://schemas.microsoft.com/office/drawing/2014/main" id="{FF7A9F68-9C66-4735-A216-7B4E6F38DB9E}"/>
                </a:ext>
              </a:extLst>
            </p:cNvPr>
            <p:cNvSpPr/>
            <p:nvPr/>
          </p:nvSpPr>
          <p:spPr>
            <a:xfrm>
              <a:off x="3514563" y="3718720"/>
              <a:ext cx="1295400" cy="1491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RDS Endpoint</a:t>
              </a:r>
            </a:p>
          </p:txBody>
        </p:sp>
        <p:cxnSp>
          <p:nvCxnSpPr>
            <p:cNvPr id="5" name="Straight Arrow Connector 4">
              <a:extLst>
                <a:ext uri="{FF2B5EF4-FFF2-40B4-BE49-F238E27FC236}">
                  <a16:creationId xmlns:a16="http://schemas.microsoft.com/office/drawing/2014/main" id="{C4F2AE29-E9C4-4DA2-B7AD-34580EA0295E}"/>
                </a:ext>
              </a:extLst>
            </p:cNvPr>
            <p:cNvCxnSpPr>
              <a:cxnSpLocks/>
            </p:cNvCxnSpPr>
            <p:nvPr/>
          </p:nvCxnSpPr>
          <p:spPr>
            <a:xfrm>
              <a:off x="4158577" y="3886200"/>
              <a:ext cx="3686" cy="247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9018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RDS Read Replica</a:t>
            </a:r>
            <a:endParaRPr lang="en-US" sz="4000" dirty="0">
              <a:solidFill>
                <a:srgbClr val="0070C0"/>
              </a:solidFill>
              <a:latin typeface="Abadi" panose="020B0604020104020204" pitchFamily="34" charset="0"/>
            </a:endParaRPr>
          </a:p>
        </p:txBody>
      </p:sp>
      <p:pic>
        <p:nvPicPr>
          <p:cNvPr id="3074" name="Picture 2" descr="Amazon RDS Read Replicas | Cloud Relational Database | Amazon Web Services">
            <a:extLst>
              <a:ext uri="{FF2B5EF4-FFF2-40B4-BE49-F238E27FC236}">
                <a16:creationId xmlns:a16="http://schemas.microsoft.com/office/drawing/2014/main" id="{EB639FF2-C953-4EFE-A85D-9667EE4A17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4734" y="1291318"/>
            <a:ext cx="5402532" cy="477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3308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4557F9-616B-44F9-AFE3-5228DCC6818C}"/>
              </a:ext>
            </a:extLst>
          </p:cNvPr>
          <p:cNvPicPr>
            <a:picLocks noChangeAspect="1"/>
          </p:cNvPicPr>
          <p:nvPr/>
        </p:nvPicPr>
        <p:blipFill>
          <a:blip r:embed="rId2"/>
          <a:stretch>
            <a:fillRect/>
          </a:stretch>
        </p:blipFill>
        <p:spPr>
          <a:xfrm>
            <a:off x="584028" y="684627"/>
            <a:ext cx="11023943" cy="5135148"/>
          </a:xfrm>
          <a:prstGeom prst="rect">
            <a:avLst/>
          </a:prstGeom>
        </p:spPr>
      </p:pic>
    </p:spTree>
    <p:extLst>
      <p:ext uri="{BB962C8B-B14F-4D97-AF65-F5344CB8AC3E}">
        <p14:creationId xmlns:p14="http://schemas.microsoft.com/office/powerpoint/2010/main" val="14621184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RDS Backup &amp; Restore</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5630365" cy="5095874"/>
          </a:xfrm>
        </p:spPr>
        <p:txBody>
          <a:bodyPr>
            <a:noAutofit/>
          </a:bodyPr>
          <a:lstStyle/>
          <a:p>
            <a:pPr marL="0" indent="0">
              <a:lnSpc>
                <a:spcPct val="150000"/>
              </a:lnSpc>
              <a:buNone/>
            </a:pPr>
            <a:r>
              <a:rPr lang="en-US" sz="1800" b="1" dirty="0">
                <a:latin typeface="Abadi Extra Light" panose="020B0204020104020204" pitchFamily="34" charset="0"/>
              </a:rPr>
              <a:t>Automatic Backups:</a:t>
            </a:r>
          </a:p>
          <a:p>
            <a:pPr>
              <a:lnSpc>
                <a:spcPct val="150000"/>
              </a:lnSpc>
            </a:pPr>
            <a:r>
              <a:rPr lang="en-US" sz="1800" dirty="0">
                <a:latin typeface="Abadi Extra Light" panose="020B0204020104020204" pitchFamily="34" charset="0"/>
              </a:rPr>
              <a:t>Restore your database to a point in time.</a:t>
            </a:r>
          </a:p>
          <a:p>
            <a:pPr>
              <a:lnSpc>
                <a:spcPct val="150000"/>
              </a:lnSpc>
            </a:pPr>
            <a:r>
              <a:rPr lang="en-US" sz="1800" dirty="0">
                <a:latin typeface="Abadi Extra Light" panose="020B0204020104020204" pitchFamily="34" charset="0"/>
              </a:rPr>
              <a:t>Are enabled by default.</a:t>
            </a:r>
          </a:p>
          <a:p>
            <a:pPr>
              <a:lnSpc>
                <a:spcPct val="150000"/>
              </a:lnSpc>
            </a:pPr>
            <a:r>
              <a:rPr lang="en-US" sz="1800" dirty="0">
                <a:latin typeface="Abadi Extra Light" panose="020B0204020104020204" pitchFamily="34" charset="0"/>
              </a:rPr>
              <a:t>Let you choose a retention period up to 35 days.</a:t>
            </a:r>
          </a:p>
          <a:p>
            <a:pPr marL="0" indent="0">
              <a:lnSpc>
                <a:spcPct val="150000"/>
              </a:lnSpc>
              <a:buNone/>
            </a:pPr>
            <a:r>
              <a:rPr lang="en-US" sz="1800" b="1" dirty="0">
                <a:latin typeface="Abadi Extra Light" panose="020B0204020104020204" pitchFamily="34" charset="0"/>
              </a:rPr>
              <a:t>Manual Snapshots:</a:t>
            </a:r>
          </a:p>
          <a:p>
            <a:pPr>
              <a:lnSpc>
                <a:spcPct val="150000"/>
              </a:lnSpc>
            </a:pPr>
            <a:r>
              <a:rPr lang="en-US" sz="1800" dirty="0">
                <a:latin typeface="Abadi Extra Light" panose="020B0204020104020204" pitchFamily="34" charset="0"/>
              </a:rPr>
              <a:t>Let you build a new database instance from a snapshot.</a:t>
            </a:r>
          </a:p>
          <a:p>
            <a:pPr>
              <a:lnSpc>
                <a:spcPct val="150000"/>
              </a:lnSpc>
            </a:pPr>
            <a:r>
              <a:rPr lang="en-US" sz="1800" dirty="0">
                <a:latin typeface="Abadi Extra Light" panose="020B0204020104020204" pitchFamily="34" charset="0"/>
              </a:rPr>
              <a:t>Are initiated by the user.</a:t>
            </a:r>
          </a:p>
          <a:p>
            <a:pPr>
              <a:lnSpc>
                <a:spcPct val="150000"/>
              </a:lnSpc>
            </a:pPr>
            <a:r>
              <a:rPr lang="en-US" sz="1800" dirty="0">
                <a:latin typeface="Abadi Extra Light" panose="020B0204020104020204" pitchFamily="34" charset="0"/>
              </a:rPr>
              <a:t>Persist until the user deletes them.</a:t>
            </a:r>
          </a:p>
          <a:p>
            <a:pPr>
              <a:lnSpc>
                <a:spcPct val="150000"/>
              </a:lnSpc>
            </a:pPr>
            <a:r>
              <a:rPr lang="en-US" sz="1800" dirty="0">
                <a:latin typeface="Abadi Extra Light" panose="020B0204020104020204" pitchFamily="34" charset="0"/>
              </a:rPr>
              <a:t>Are stored in Amazon managed S3.</a:t>
            </a:r>
          </a:p>
          <a:p>
            <a:pPr>
              <a:lnSpc>
                <a:spcPct val="150000"/>
              </a:lnSpc>
            </a:pPr>
            <a:endParaRPr lang="en-US" sz="1800" dirty="0">
              <a:latin typeface="Abadi Extra Light" panose="020B0204020104020204" pitchFamily="34" charset="0"/>
            </a:endParaRPr>
          </a:p>
        </p:txBody>
      </p:sp>
      <p:sp>
        <p:nvSpPr>
          <p:cNvPr id="7" name="Content Placeholder 2">
            <a:extLst>
              <a:ext uri="{FF2B5EF4-FFF2-40B4-BE49-F238E27FC236}">
                <a16:creationId xmlns:a16="http://schemas.microsoft.com/office/drawing/2014/main" id="{C0D4041A-EE9F-4BD5-86D6-8A9001761EE4}"/>
              </a:ext>
            </a:extLst>
          </p:cNvPr>
          <p:cNvSpPr txBox="1">
            <a:spLocks/>
          </p:cNvSpPr>
          <p:nvPr/>
        </p:nvSpPr>
        <p:spPr>
          <a:xfrm>
            <a:off x="6218735" y="1171575"/>
            <a:ext cx="5630365" cy="5095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1800" b="1" dirty="0">
                <a:latin typeface="Abadi Extra Light" panose="020B0204020104020204" pitchFamily="34" charset="0"/>
              </a:rPr>
              <a:t>Restore Process:</a:t>
            </a:r>
          </a:p>
          <a:p>
            <a:pPr>
              <a:lnSpc>
                <a:spcPct val="150000"/>
              </a:lnSpc>
            </a:pPr>
            <a:r>
              <a:rPr lang="en-US" sz="1800" dirty="0">
                <a:latin typeface="Abadi Extra Light" panose="020B0204020104020204" pitchFamily="34" charset="0"/>
              </a:rPr>
              <a:t>You can restore till current time </a:t>
            </a:r>
            <a:r>
              <a:rPr lang="en-US" sz="1800" b="1" dirty="0">
                <a:latin typeface="Abadi Extra Light" panose="020B0204020104020204" pitchFamily="34" charset="0"/>
              </a:rPr>
              <a:t>minus ten minutes </a:t>
            </a:r>
            <a:r>
              <a:rPr lang="en-US" sz="1800" dirty="0">
                <a:latin typeface="Abadi Extra Light" panose="020B0204020104020204" pitchFamily="34" charset="0"/>
              </a:rPr>
              <a:t>(which uses Automatic backups). </a:t>
            </a:r>
          </a:p>
          <a:p>
            <a:pPr>
              <a:lnSpc>
                <a:spcPct val="150000"/>
              </a:lnSpc>
            </a:pPr>
            <a:r>
              <a:rPr lang="en-US" sz="1800" dirty="0">
                <a:latin typeface="Abadi Extra Light" panose="020B0204020104020204" pitchFamily="34" charset="0"/>
              </a:rPr>
              <a:t>New endpoint gets created for the restored DB.</a:t>
            </a:r>
          </a:p>
        </p:txBody>
      </p:sp>
    </p:spTree>
    <p:extLst>
      <p:ext uri="{BB962C8B-B14F-4D97-AF65-F5344CB8AC3E}">
        <p14:creationId xmlns:p14="http://schemas.microsoft.com/office/powerpoint/2010/main" val="466115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2"/>
            <a:ext cx="11239500" cy="892174"/>
          </a:xfrm>
        </p:spPr>
        <p:txBody>
          <a:bodyPr>
            <a:normAutofit/>
          </a:bodyPr>
          <a:lstStyle/>
          <a:p>
            <a:r>
              <a:rPr lang="en-IN" sz="4000" dirty="0">
                <a:solidFill>
                  <a:srgbClr val="0070C0"/>
                </a:solidFill>
                <a:latin typeface="Open Sans" panose="020B0606030504020204" pitchFamily="34" charset="0"/>
                <a:ea typeface="Open Sans" panose="020B0606030504020204" pitchFamily="34" charset="0"/>
                <a:cs typeface="Open Sans" panose="020B0606030504020204" pitchFamily="34" charset="0"/>
              </a:rPr>
              <a:t>Benefits</a:t>
            </a:r>
            <a:endParaRPr lang="en-US" sz="40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rmAutofit/>
          </a:bodyPr>
          <a:lstStyle/>
          <a:p>
            <a:pPr algn="just">
              <a:lnSpc>
                <a:spcPct val="150000"/>
              </a:lnSpc>
            </a:pPr>
            <a:r>
              <a:rPr lang="en-US" sz="1800" dirty="0">
                <a:latin typeface="Open Sans" panose="020B0606030504020204" pitchFamily="34" charset="0"/>
                <a:ea typeface="Open Sans" panose="020B0606030504020204" pitchFamily="34" charset="0"/>
                <a:cs typeface="Open Sans" panose="020B0606030504020204" pitchFamily="34" charset="0"/>
              </a:rPr>
              <a:t>Cloud native architectures take full advantage of </a:t>
            </a:r>
            <a:r>
              <a:rPr lang="en-US" sz="1800" b="1" dirty="0">
                <a:latin typeface="Open Sans" panose="020B0606030504020204" pitchFamily="34" charset="0"/>
                <a:ea typeface="Open Sans" panose="020B0606030504020204" pitchFamily="34" charset="0"/>
                <a:cs typeface="Open Sans" panose="020B0606030504020204" pitchFamily="34" charset="0"/>
              </a:rPr>
              <a:t>on-demand </a:t>
            </a:r>
            <a:r>
              <a:rPr lang="en-US" sz="1800" dirty="0">
                <a:latin typeface="Open Sans" panose="020B0606030504020204" pitchFamily="34" charset="0"/>
                <a:ea typeface="Open Sans" panose="020B0606030504020204" pitchFamily="34" charset="0"/>
                <a:cs typeface="Open Sans" panose="020B0606030504020204" pitchFamily="34" charset="0"/>
              </a:rPr>
              <a:t>delivery, </a:t>
            </a:r>
            <a:r>
              <a:rPr lang="en-US" sz="1800" b="1" dirty="0">
                <a:latin typeface="Open Sans" panose="020B0606030504020204" pitchFamily="34" charset="0"/>
                <a:ea typeface="Open Sans" panose="020B0606030504020204" pitchFamily="34" charset="0"/>
                <a:cs typeface="Open Sans" panose="020B0606030504020204" pitchFamily="34" charset="0"/>
              </a:rPr>
              <a:t>global</a:t>
            </a:r>
            <a:r>
              <a:rPr lang="en-US" sz="1800" dirty="0">
                <a:latin typeface="Open Sans" panose="020B0606030504020204" pitchFamily="34" charset="0"/>
                <a:ea typeface="Open Sans" panose="020B0606030504020204" pitchFamily="34" charset="0"/>
                <a:cs typeface="Open Sans" panose="020B0606030504020204" pitchFamily="34" charset="0"/>
              </a:rPr>
              <a:t> deployment, </a:t>
            </a:r>
            <a:r>
              <a:rPr lang="en-US" sz="1800" b="1" dirty="0">
                <a:latin typeface="Open Sans" panose="020B0606030504020204" pitchFamily="34" charset="0"/>
                <a:ea typeface="Open Sans" panose="020B0606030504020204" pitchFamily="34" charset="0"/>
                <a:cs typeface="Open Sans" panose="020B0606030504020204" pitchFamily="34" charset="0"/>
              </a:rPr>
              <a:t>elasticity</a:t>
            </a:r>
            <a:r>
              <a:rPr lang="en-US" sz="1800" dirty="0">
                <a:latin typeface="Open Sans" panose="020B0606030504020204" pitchFamily="34" charset="0"/>
                <a:ea typeface="Open Sans" panose="020B0606030504020204" pitchFamily="34" charset="0"/>
                <a:cs typeface="Open Sans" panose="020B0606030504020204" pitchFamily="34" charset="0"/>
              </a:rPr>
              <a:t>, and </a:t>
            </a:r>
            <a:r>
              <a:rPr lang="en-US" sz="1800" b="1" dirty="0">
                <a:latin typeface="Open Sans" panose="020B0606030504020204" pitchFamily="34" charset="0"/>
                <a:ea typeface="Open Sans" panose="020B0606030504020204" pitchFamily="34" charset="0"/>
                <a:cs typeface="Open Sans" panose="020B0606030504020204" pitchFamily="34" charset="0"/>
              </a:rPr>
              <a:t>higher-level</a:t>
            </a:r>
            <a:r>
              <a:rPr lang="en-US" sz="1800" dirty="0">
                <a:latin typeface="Open Sans" panose="020B0606030504020204" pitchFamily="34" charset="0"/>
                <a:ea typeface="Open Sans" panose="020B0606030504020204" pitchFamily="34" charset="0"/>
                <a:cs typeface="Open Sans" panose="020B0606030504020204" pitchFamily="34" charset="0"/>
              </a:rPr>
              <a:t> services. </a:t>
            </a:r>
          </a:p>
          <a:p>
            <a:pPr algn="just">
              <a:lnSpc>
                <a:spcPct val="150000"/>
              </a:lnSpc>
            </a:pPr>
            <a:r>
              <a:rPr lang="en-US" sz="1800" dirty="0">
                <a:latin typeface="Open Sans" panose="020B0606030504020204" pitchFamily="34" charset="0"/>
                <a:ea typeface="Open Sans" panose="020B0606030504020204" pitchFamily="34" charset="0"/>
                <a:cs typeface="Open Sans" panose="020B0606030504020204" pitchFamily="34" charset="0"/>
              </a:rPr>
              <a:t>They enable huge improvements in –</a:t>
            </a:r>
          </a:p>
          <a:p>
            <a:pPr lvl="1" algn="just">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developer productivity, </a:t>
            </a:r>
          </a:p>
          <a:p>
            <a:pPr lvl="1" algn="just">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business agility, </a:t>
            </a:r>
          </a:p>
          <a:p>
            <a:pPr lvl="1" algn="just">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scalability, </a:t>
            </a:r>
          </a:p>
          <a:p>
            <a:pPr lvl="1" algn="just">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availability, </a:t>
            </a:r>
          </a:p>
          <a:p>
            <a:pPr lvl="1" algn="just">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utilization, </a:t>
            </a:r>
          </a:p>
          <a:p>
            <a:pPr lvl="1" algn="just">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cost savings.</a:t>
            </a:r>
          </a:p>
        </p:txBody>
      </p:sp>
    </p:spTree>
    <p:extLst>
      <p:ext uri="{BB962C8B-B14F-4D97-AF65-F5344CB8AC3E}">
        <p14:creationId xmlns:p14="http://schemas.microsoft.com/office/powerpoint/2010/main" val="18630304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RDS Optimizes Developer Productivity</a:t>
            </a:r>
            <a:endParaRPr lang="en-US" sz="4000" dirty="0">
              <a:solidFill>
                <a:srgbClr val="0070C0"/>
              </a:solidFill>
              <a:latin typeface="Abadi" panose="020B0604020104020204" pitchFamily="34" charset="0"/>
            </a:endParaRPr>
          </a:p>
        </p:txBody>
      </p:sp>
      <p:sp>
        <p:nvSpPr>
          <p:cNvPr id="9" name="Content Placeholder 2">
            <a:extLst>
              <a:ext uri="{FF2B5EF4-FFF2-40B4-BE49-F238E27FC236}">
                <a16:creationId xmlns:a16="http://schemas.microsoft.com/office/drawing/2014/main" id="{8D39E770-2AAC-46A3-9930-AD7AE07B618D}"/>
              </a:ext>
            </a:extLst>
          </p:cNvPr>
          <p:cNvSpPr>
            <a:spLocks noGrp="1"/>
          </p:cNvSpPr>
          <p:nvPr>
            <p:ph idx="1"/>
          </p:nvPr>
        </p:nvSpPr>
        <p:spPr>
          <a:xfrm>
            <a:off x="931143" y="1584476"/>
            <a:ext cx="4907682" cy="3689047"/>
          </a:xfrm>
        </p:spPr>
        <p:txBody>
          <a:bodyPr>
            <a:norm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Let developers focus on innovation:</a:t>
            </a:r>
          </a:p>
          <a:p>
            <a:pPr marL="457200" lvl="1"/>
            <a:r>
              <a:rPr lang="en-US" sz="2000" dirty="0">
                <a:latin typeface="Open Sans" panose="020B0606030504020204" pitchFamily="34" charset="0"/>
                <a:ea typeface="Open Sans" panose="020B0606030504020204" pitchFamily="34" charset="0"/>
                <a:cs typeface="Open Sans" panose="020B0606030504020204" pitchFamily="34" charset="0"/>
              </a:rPr>
              <a:t>Query construction</a:t>
            </a:r>
          </a:p>
          <a:p>
            <a:pPr marL="457200" lvl="1"/>
            <a:r>
              <a:rPr lang="en-US" sz="2000" dirty="0">
                <a:latin typeface="Open Sans" panose="020B0606030504020204" pitchFamily="34" charset="0"/>
                <a:ea typeface="Open Sans" panose="020B0606030504020204" pitchFamily="34" charset="0"/>
                <a:cs typeface="Open Sans" panose="020B0606030504020204" pitchFamily="34" charset="0"/>
              </a:rPr>
              <a:t>Query optimization</a:t>
            </a:r>
          </a:p>
          <a:p>
            <a:pPr lvl="1"/>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Content Placeholder 2">
            <a:extLst>
              <a:ext uri="{FF2B5EF4-FFF2-40B4-BE49-F238E27FC236}">
                <a16:creationId xmlns:a16="http://schemas.microsoft.com/office/drawing/2014/main" id="{B93DC274-540C-4141-AFD3-D06C7E730F2B}"/>
              </a:ext>
            </a:extLst>
          </p:cNvPr>
          <p:cNvSpPr txBox="1">
            <a:spLocks/>
          </p:cNvSpPr>
          <p:nvPr/>
        </p:nvSpPr>
        <p:spPr>
          <a:xfrm>
            <a:off x="5671256" y="1584475"/>
            <a:ext cx="5320594" cy="368904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Tx/>
              <a:buBlip>
                <a:blip r:embed="rId2"/>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latin typeface="Open Sans" panose="020B0606030504020204" pitchFamily="34" charset="0"/>
                <a:ea typeface="Open Sans" panose="020B0606030504020204" pitchFamily="34" charset="0"/>
                <a:cs typeface="Open Sans" panose="020B0606030504020204" pitchFamily="34" charset="0"/>
              </a:rPr>
              <a:t>Offload the operational burdens:</a:t>
            </a:r>
          </a:p>
          <a:p>
            <a:pPr marL="457200">
              <a:buFont typeface="Wingdings" panose="05000000000000000000" pitchFamily="2" charset="2"/>
              <a:buChar char="ü"/>
            </a:pPr>
            <a:r>
              <a:rPr lang="en-US" sz="2000" dirty="0">
                <a:latin typeface="Open Sans" panose="020B0606030504020204" pitchFamily="34" charset="0"/>
                <a:ea typeface="Open Sans" panose="020B0606030504020204" pitchFamily="34" charset="0"/>
                <a:cs typeface="Open Sans" panose="020B0606030504020204" pitchFamily="34" charset="0"/>
              </a:rPr>
              <a:t>Migration </a:t>
            </a:r>
          </a:p>
          <a:p>
            <a:pPr marL="457200">
              <a:buFont typeface="Wingdings" panose="05000000000000000000" pitchFamily="2" charset="2"/>
              <a:buChar char="ü"/>
            </a:pPr>
            <a:r>
              <a:rPr lang="en-US" sz="2000" dirty="0">
                <a:latin typeface="Open Sans" panose="020B0606030504020204" pitchFamily="34" charset="0"/>
                <a:ea typeface="Open Sans" panose="020B0606030504020204" pitchFamily="34" charset="0"/>
                <a:cs typeface="Open Sans" panose="020B0606030504020204" pitchFamily="34" charset="0"/>
              </a:rPr>
              <a:t>Backup and recovery</a:t>
            </a:r>
          </a:p>
          <a:p>
            <a:pPr marL="457200">
              <a:buFont typeface="Wingdings" panose="05000000000000000000" pitchFamily="2" charset="2"/>
              <a:buChar char="ü"/>
            </a:pPr>
            <a:r>
              <a:rPr lang="en-US" sz="2000" dirty="0">
                <a:latin typeface="Open Sans" panose="020B0606030504020204" pitchFamily="34" charset="0"/>
                <a:ea typeface="Open Sans" panose="020B0606030504020204" pitchFamily="34" charset="0"/>
                <a:cs typeface="Open Sans" panose="020B0606030504020204" pitchFamily="34" charset="0"/>
              </a:rPr>
              <a:t>Patching</a:t>
            </a:r>
          </a:p>
          <a:p>
            <a:pPr marL="457200">
              <a:buFont typeface="Wingdings" panose="05000000000000000000" pitchFamily="2" charset="2"/>
              <a:buChar char="ü"/>
            </a:pPr>
            <a:r>
              <a:rPr lang="en-US" sz="2000" dirty="0">
                <a:latin typeface="Open Sans" panose="020B0606030504020204" pitchFamily="34" charset="0"/>
                <a:ea typeface="Open Sans" panose="020B0606030504020204" pitchFamily="34" charset="0"/>
                <a:cs typeface="Open Sans" panose="020B0606030504020204" pitchFamily="34" charset="0"/>
              </a:rPr>
              <a:t>Software upgrades</a:t>
            </a:r>
          </a:p>
          <a:p>
            <a:pPr marL="457200">
              <a:buFont typeface="Wingdings" panose="05000000000000000000" pitchFamily="2" charset="2"/>
              <a:buChar char="ü"/>
            </a:pPr>
            <a:r>
              <a:rPr lang="en-US" sz="2000" dirty="0">
                <a:latin typeface="Open Sans" panose="020B0606030504020204" pitchFamily="34" charset="0"/>
                <a:ea typeface="Open Sans" panose="020B0606030504020204" pitchFamily="34" charset="0"/>
                <a:cs typeface="Open Sans" panose="020B0606030504020204" pitchFamily="34" charset="0"/>
              </a:rPr>
              <a:t>Storage upgrades</a:t>
            </a:r>
          </a:p>
          <a:p>
            <a:pPr marL="457200">
              <a:buFont typeface="Wingdings" panose="05000000000000000000" pitchFamily="2" charset="2"/>
              <a:buChar char="ü"/>
            </a:pPr>
            <a:r>
              <a:rPr lang="en-US" sz="2000" dirty="0">
                <a:latin typeface="Open Sans" panose="020B0606030504020204" pitchFamily="34" charset="0"/>
                <a:ea typeface="Open Sans" panose="020B0606030504020204" pitchFamily="34" charset="0"/>
                <a:cs typeface="Open Sans" panose="020B0606030504020204" pitchFamily="34" charset="0"/>
              </a:rPr>
              <a:t>Frequent server upgrades</a:t>
            </a:r>
          </a:p>
          <a:p>
            <a:pPr marL="457200">
              <a:buFont typeface="Wingdings" panose="05000000000000000000" pitchFamily="2" charset="2"/>
              <a:buChar char="ü"/>
            </a:pPr>
            <a:r>
              <a:rPr lang="en-US" sz="2000" dirty="0">
                <a:latin typeface="Open Sans" panose="020B0606030504020204" pitchFamily="34" charset="0"/>
                <a:ea typeface="Open Sans" panose="020B0606030504020204" pitchFamily="34" charset="0"/>
                <a:cs typeface="Open Sans" panose="020B0606030504020204" pitchFamily="34" charset="0"/>
              </a:rPr>
              <a:t>Hardware crash</a:t>
            </a:r>
          </a:p>
        </p:txBody>
      </p:sp>
    </p:spTree>
    <p:extLst>
      <p:ext uri="{BB962C8B-B14F-4D97-AF65-F5344CB8AC3E}">
        <p14:creationId xmlns:p14="http://schemas.microsoft.com/office/powerpoint/2010/main" val="130044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RDS Pricing</a:t>
            </a:r>
            <a:endParaRPr lang="en-US" sz="4000" dirty="0">
              <a:solidFill>
                <a:srgbClr val="0070C0"/>
              </a:solidFill>
              <a:latin typeface="Abadi" panose="020B0604020104020204" pitchFamily="34" charset="0"/>
            </a:endParaRPr>
          </a:p>
        </p:txBody>
      </p:sp>
      <p:sp>
        <p:nvSpPr>
          <p:cNvPr id="9" name="Content Placeholder 2">
            <a:extLst>
              <a:ext uri="{FF2B5EF4-FFF2-40B4-BE49-F238E27FC236}">
                <a16:creationId xmlns:a16="http://schemas.microsoft.com/office/drawing/2014/main" id="{8D39E770-2AAC-46A3-9930-AD7AE07B618D}"/>
              </a:ext>
            </a:extLst>
          </p:cNvPr>
          <p:cNvSpPr>
            <a:spLocks noGrp="1"/>
          </p:cNvSpPr>
          <p:nvPr>
            <p:ph idx="1"/>
          </p:nvPr>
        </p:nvSpPr>
        <p:spPr>
          <a:xfrm>
            <a:off x="931142" y="1584476"/>
            <a:ext cx="8003307" cy="3689047"/>
          </a:xfrm>
        </p:spPr>
        <p:txBody>
          <a:bodyPr>
            <a:norm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You have both the models available: </a:t>
            </a:r>
          </a:p>
          <a:p>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1"/>
            <a:r>
              <a:rPr lang="en-US" sz="1600" dirty="0">
                <a:latin typeface="Open Sans" panose="020B0606030504020204" pitchFamily="34" charset="0"/>
                <a:ea typeface="Open Sans" panose="020B0606030504020204" pitchFamily="34" charset="0"/>
                <a:cs typeface="Open Sans" panose="020B0606030504020204" pitchFamily="34" charset="0"/>
              </a:rPr>
              <a:t>On-demand pricing</a:t>
            </a:r>
          </a:p>
          <a:p>
            <a:pPr lvl="1"/>
            <a:r>
              <a:rPr lang="en-US" sz="1600" dirty="0">
                <a:latin typeface="Open Sans" panose="020B0606030504020204" pitchFamily="34" charset="0"/>
                <a:ea typeface="Open Sans" panose="020B0606030504020204" pitchFamily="34" charset="0"/>
                <a:cs typeface="Open Sans" panose="020B0606030504020204" pitchFamily="34" charset="0"/>
              </a:rPr>
              <a:t>Reserved pricing</a:t>
            </a:r>
          </a:p>
        </p:txBody>
      </p:sp>
    </p:spTree>
    <p:extLst>
      <p:ext uri="{BB962C8B-B14F-4D97-AF65-F5344CB8AC3E}">
        <p14:creationId xmlns:p14="http://schemas.microsoft.com/office/powerpoint/2010/main" val="142338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fade">
                                      <p:cBhvr>
                                        <p:cTn id="10" dur="500"/>
                                        <p:tgtEl>
                                          <p:spTgt spid="9">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Effect transition="in" filter="fade">
                                      <p:cBhvr>
                                        <p:cTn id="13"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2BCE0B-8BE9-44B1-8C94-51C0C4DA688F}"/>
              </a:ext>
            </a:extLst>
          </p:cNvPr>
          <p:cNvPicPr>
            <a:picLocks noChangeAspect="1"/>
          </p:cNvPicPr>
          <p:nvPr/>
        </p:nvPicPr>
        <p:blipFill>
          <a:blip r:embed="rId2"/>
          <a:stretch>
            <a:fillRect/>
          </a:stretch>
        </p:blipFill>
        <p:spPr>
          <a:xfrm>
            <a:off x="265229" y="381704"/>
            <a:ext cx="11661542" cy="5847647"/>
          </a:xfrm>
          <a:prstGeom prst="rect">
            <a:avLst/>
          </a:prstGeom>
        </p:spPr>
      </p:pic>
    </p:spTree>
    <p:extLst>
      <p:ext uri="{BB962C8B-B14F-4D97-AF65-F5344CB8AC3E}">
        <p14:creationId xmlns:p14="http://schemas.microsoft.com/office/powerpoint/2010/main" val="7501769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75BDFD-EBC4-4226-A92F-7B9250F0026D}"/>
              </a:ext>
            </a:extLst>
          </p:cNvPr>
          <p:cNvPicPr>
            <a:picLocks noChangeAspect="1"/>
          </p:cNvPicPr>
          <p:nvPr/>
        </p:nvPicPr>
        <p:blipFill>
          <a:blip r:embed="rId2"/>
          <a:stretch>
            <a:fillRect/>
          </a:stretch>
        </p:blipFill>
        <p:spPr>
          <a:xfrm>
            <a:off x="299447" y="397499"/>
            <a:ext cx="11593105" cy="5765177"/>
          </a:xfrm>
          <a:prstGeom prst="rect">
            <a:avLst/>
          </a:prstGeom>
        </p:spPr>
      </p:pic>
    </p:spTree>
    <p:extLst>
      <p:ext uri="{BB962C8B-B14F-4D97-AF65-F5344CB8AC3E}">
        <p14:creationId xmlns:p14="http://schemas.microsoft.com/office/powerpoint/2010/main" val="28154866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Amazon ElastiCache</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Autofit/>
          </a:bodyPr>
          <a:lstStyle/>
          <a:p>
            <a:pPr>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Caches are in-memory databases with high performance, low latency. Helps reduce load off databases for read intensive workloads </a:t>
            </a:r>
          </a:p>
          <a:p>
            <a:pPr>
              <a:lnSpc>
                <a:spcPct val="150000"/>
              </a:lnSpc>
            </a:pPr>
            <a:r>
              <a:rPr lang="en-US" sz="1600" b="1" dirty="0">
                <a:latin typeface="Open Sans" panose="020B0606030504020204" pitchFamily="34" charset="0"/>
                <a:ea typeface="Open Sans" panose="020B0606030504020204" pitchFamily="34" charset="0"/>
                <a:cs typeface="Open Sans" panose="020B0606030504020204" pitchFamily="34" charset="0"/>
              </a:rPr>
              <a:t>Fully-managed in-memory </a:t>
            </a:r>
            <a:r>
              <a:rPr lang="en-US" sz="1600" dirty="0">
                <a:latin typeface="Open Sans" panose="020B0606030504020204" pitchFamily="34" charset="0"/>
                <a:ea typeface="Open Sans" panose="020B0606030504020204" pitchFamily="34" charset="0"/>
                <a:cs typeface="Open Sans" panose="020B0606030504020204" pitchFamily="34" charset="0"/>
              </a:rPr>
              <a:t>data store (caching service, to boost DB read performance). AWS takes care of OS maintenance / patching, optimizations, setup, configuration, monitoring, failure recovery and backups</a:t>
            </a:r>
          </a:p>
          <a:p>
            <a:pPr>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It is a </a:t>
            </a:r>
            <a:r>
              <a:rPr lang="en-US" sz="1600" b="1" dirty="0">
                <a:latin typeface="Open Sans" panose="020B0606030504020204" pitchFamily="34" charset="0"/>
                <a:ea typeface="Open Sans" panose="020B0606030504020204" pitchFamily="34" charset="0"/>
                <a:cs typeface="Open Sans" panose="020B0606030504020204" pitchFamily="34" charset="0"/>
              </a:rPr>
              <a:t>remote caching service</a:t>
            </a:r>
            <a:r>
              <a:rPr lang="en-US" sz="1600" dirty="0">
                <a:latin typeface="Open Sans" panose="020B0606030504020204" pitchFamily="34" charset="0"/>
                <a:ea typeface="Open Sans" panose="020B0606030504020204" pitchFamily="34" charset="0"/>
                <a:cs typeface="Open Sans" panose="020B0606030504020204" pitchFamily="34" charset="0"/>
              </a:rPr>
              <a:t>, or a side cache i.e. separate dedicated caching instance</a:t>
            </a:r>
          </a:p>
          <a:p>
            <a:pPr>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Two flavors (both are open-source key-value stores)</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Amazon ElastiCache for Redis</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Amazon ElastiCache for Memcached</a:t>
            </a:r>
          </a:p>
          <a:p>
            <a:pPr>
              <a:lnSpc>
                <a:spcPct val="150000"/>
              </a:lnSpc>
            </a:pPr>
            <a:r>
              <a:rPr lang="en-US" sz="1600" b="1" dirty="0">
                <a:latin typeface="Open Sans" panose="020B0606030504020204" pitchFamily="34" charset="0"/>
                <a:ea typeface="Open Sans" panose="020B0606030504020204" pitchFamily="34" charset="0"/>
                <a:cs typeface="Open Sans" panose="020B0606030504020204" pitchFamily="34" charset="0"/>
              </a:rPr>
              <a:t>Sub-millisecond latency </a:t>
            </a:r>
            <a:r>
              <a:rPr lang="en-US" sz="1600" dirty="0">
                <a:latin typeface="Open Sans" panose="020B0606030504020204" pitchFamily="34" charset="0"/>
                <a:ea typeface="Open Sans" panose="020B0606030504020204" pitchFamily="34" charset="0"/>
                <a:cs typeface="Open Sans" panose="020B0606030504020204" pitchFamily="34" charset="0"/>
              </a:rPr>
              <a:t>for real-time applications</a:t>
            </a:r>
          </a:p>
          <a:p>
            <a:pPr>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The application logic needs to implement the storage and retrieval of data from the cache</a:t>
            </a:r>
          </a:p>
          <a:p>
            <a:pPr>
              <a:lnSpc>
                <a:spcPct val="150000"/>
              </a:lnSpc>
            </a:pP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646000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Amazon ElastiCache Example</a:t>
            </a:r>
            <a:endParaRPr lang="en-US" sz="4000" dirty="0">
              <a:solidFill>
                <a:srgbClr val="0070C0"/>
              </a:solidFill>
              <a:latin typeface="Abadi" panose="020B0604020104020204" pitchFamily="34" charset="0"/>
            </a:endParaRPr>
          </a:p>
        </p:txBody>
      </p:sp>
      <p:pic>
        <p:nvPicPr>
          <p:cNvPr id="9" name="Picture 8">
            <a:extLst>
              <a:ext uri="{FF2B5EF4-FFF2-40B4-BE49-F238E27FC236}">
                <a16:creationId xmlns:a16="http://schemas.microsoft.com/office/drawing/2014/main" id="{2B72EA82-813A-4322-B74C-5572358D7261}"/>
              </a:ext>
            </a:extLst>
          </p:cNvPr>
          <p:cNvPicPr>
            <a:picLocks noChangeAspect="1"/>
          </p:cNvPicPr>
          <p:nvPr/>
        </p:nvPicPr>
        <p:blipFill>
          <a:blip r:embed="rId2"/>
          <a:stretch>
            <a:fillRect/>
          </a:stretch>
        </p:blipFill>
        <p:spPr>
          <a:xfrm>
            <a:off x="1719262" y="1581150"/>
            <a:ext cx="8486775" cy="3695700"/>
          </a:xfrm>
          <a:prstGeom prst="rect">
            <a:avLst/>
          </a:prstGeom>
        </p:spPr>
      </p:pic>
    </p:spTree>
    <p:extLst>
      <p:ext uri="{BB962C8B-B14F-4D97-AF65-F5344CB8AC3E}">
        <p14:creationId xmlns:p14="http://schemas.microsoft.com/office/powerpoint/2010/main" val="26078808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DynamoDB</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rmAutofit/>
          </a:bodyPr>
          <a:lstStyle/>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Allows you to store any amount of data with </a:t>
            </a:r>
            <a:r>
              <a:rPr lang="en-US" sz="2000" b="1" dirty="0">
                <a:latin typeface="Open Sans" panose="020B0606030504020204" pitchFamily="34" charset="0"/>
                <a:ea typeface="Open Sans" panose="020B0606030504020204" pitchFamily="34" charset="0"/>
                <a:cs typeface="Open Sans" panose="020B0606030504020204" pitchFamily="34" charset="0"/>
              </a:rPr>
              <a:t>no limits</a:t>
            </a:r>
            <a:r>
              <a:rPr lang="en-US" sz="2000" dirty="0">
                <a:latin typeface="Open Sans" panose="020B0606030504020204" pitchFamily="34" charset="0"/>
                <a:ea typeface="Open Sans" panose="020B0606030504020204" pitchFamily="34" charset="0"/>
                <a:cs typeface="Open Sans" panose="020B0606030504020204" pitchFamily="34" charset="0"/>
              </a:rPr>
              <a:t>.</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Provides fast, predictable performance using </a:t>
            </a:r>
            <a:r>
              <a:rPr lang="en-US" sz="2000" b="1" dirty="0">
                <a:latin typeface="Open Sans" panose="020B0606030504020204" pitchFamily="34" charset="0"/>
                <a:ea typeface="Open Sans" panose="020B0606030504020204" pitchFamily="34" charset="0"/>
                <a:cs typeface="Open Sans" panose="020B0606030504020204" pitchFamily="34" charset="0"/>
              </a:rPr>
              <a:t>SSDs</a:t>
            </a:r>
            <a:r>
              <a:rPr lang="en-US" sz="2000" dirty="0">
                <a:latin typeface="Open Sans" panose="020B0606030504020204" pitchFamily="34" charset="0"/>
                <a:ea typeface="Open Sans" panose="020B0606030504020204" pitchFamily="34" charset="0"/>
                <a:cs typeface="Open Sans" panose="020B0606030504020204" pitchFamily="34" charset="0"/>
              </a:rPr>
              <a:t>.</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Allows you to easily provision and change the </a:t>
            </a:r>
            <a:r>
              <a:rPr lang="en-US" sz="2000" b="1" dirty="0">
                <a:latin typeface="Open Sans" panose="020B0606030504020204" pitchFamily="34" charset="0"/>
                <a:ea typeface="Open Sans" panose="020B0606030504020204" pitchFamily="34" charset="0"/>
                <a:cs typeface="Open Sans" panose="020B0606030504020204" pitchFamily="34" charset="0"/>
              </a:rPr>
              <a:t>request capacity </a:t>
            </a:r>
            <a:r>
              <a:rPr lang="en-US" sz="2000" dirty="0">
                <a:latin typeface="Open Sans" panose="020B0606030504020204" pitchFamily="34" charset="0"/>
                <a:ea typeface="Open Sans" panose="020B0606030504020204" pitchFamily="34" charset="0"/>
                <a:cs typeface="Open Sans" panose="020B0606030504020204" pitchFamily="34" charset="0"/>
              </a:rPr>
              <a:t>needed for each table.</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Is a </a:t>
            </a:r>
            <a:r>
              <a:rPr lang="en-US" sz="2000" b="1" dirty="0">
                <a:latin typeface="Open Sans" panose="020B0606030504020204" pitchFamily="34" charset="0"/>
                <a:ea typeface="Open Sans" panose="020B0606030504020204" pitchFamily="34" charset="0"/>
                <a:cs typeface="Open Sans" panose="020B0606030504020204" pitchFamily="34" charset="0"/>
              </a:rPr>
              <a:t>fully managed, NoSQL </a:t>
            </a:r>
            <a:r>
              <a:rPr lang="en-US" sz="2000" dirty="0">
                <a:latin typeface="Open Sans" panose="020B0606030504020204" pitchFamily="34" charset="0"/>
                <a:ea typeface="Open Sans" panose="020B0606030504020204" pitchFamily="34" charset="0"/>
                <a:cs typeface="Open Sans" panose="020B0606030504020204" pitchFamily="34" charset="0"/>
              </a:rPr>
              <a:t>database service.</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No throughput limits.</a:t>
            </a:r>
          </a:p>
          <a:p>
            <a:pPr>
              <a:lnSpc>
                <a:spcPct val="150000"/>
              </a:lnSpc>
            </a:pPr>
            <a:r>
              <a:rPr lang="en-US" sz="2000" b="1" dirty="0">
                <a:latin typeface="Open Sans" panose="020B0606030504020204" pitchFamily="34" charset="0"/>
                <a:ea typeface="Open Sans" panose="020B0606030504020204" pitchFamily="34" charset="0"/>
                <a:cs typeface="Open Sans" panose="020B0606030504020204" pitchFamily="34" charset="0"/>
              </a:rPr>
              <a:t>Single-digit</a:t>
            </a:r>
            <a:r>
              <a:rPr lang="en-US" sz="2000" dirty="0">
                <a:latin typeface="Open Sans" panose="020B0606030504020204" pitchFamily="34" charset="0"/>
                <a:ea typeface="Open Sans" panose="020B0606030504020204" pitchFamily="34" charset="0"/>
                <a:cs typeface="Open Sans" panose="020B0606030504020204" pitchFamily="34" charset="0"/>
              </a:rPr>
              <a:t> milliseconds latency.</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Regional resource with data stored in multiple AZs.</a:t>
            </a:r>
          </a:p>
          <a:p>
            <a:pPr>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755459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DynamoDB Data Model</a:t>
            </a:r>
            <a:endParaRPr lang="en-US" sz="4000" dirty="0">
              <a:solidFill>
                <a:srgbClr val="0070C0"/>
              </a:solidFill>
              <a:latin typeface="Abadi" panose="020B0604020104020204" pitchFamily="34" charset="0"/>
            </a:endParaRPr>
          </a:p>
        </p:txBody>
      </p:sp>
      <p:sp>
        <p:nvSpPr>
          <p:cNvPr id="8" name="Rounded Rectangle 30">
            <a:extLst>
              <a:ext uri="{FF2B5EF4-FFF2-40B4-BE49-F238E27FC236}">
                <a16:creationId xmlns:a16="http://schemas.microsoft.com/office/drawing/2014/main" id="{70314142-1E75-4686-B421-BB520358C9AC}"/>
              </a:ext>
            </a:extLst>
          </p:cNvPr>
          <p:cNvSpPr/>
          <p:nvPr/>
        </p:nvSpPr>
        <p:spPr>
          <a:xfrm>
            <a:off x="3739056" y="2535546"/>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9" name="Rounded Rectangle 31">
            <a:extLst>
              <a:ext uri="{FF2B5EF4-FFF2-40B4-BE49-F238E27FC236}">
                <a16:creationId xmlns:a16="http://schemas.microsoft.com/office/drawing/2014/main" id="{CCB324F1-BF41-4587-8DAD-C044744D0E88}"/>
              </a:ext>
            </a:extLst>
          </p:cNvPr>
          <p:cNvSpPr/>
          <p:nvPr/>
        </p:nvSpPr>
        <p:spPr>
          <a:xfrm>
            <a:off x="4465064" y="2534331"/>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0" name="Rounded Rectangle 32">
            <a:extLst>
              <a:ext uri="{FF2B5EF4-FFF2-40B4-BE49-F238E27FC236}">
                <a16:creationId xmlns:a16="http://schemas.microsoft.com/office/drawing/2014/main" id="{598173DA-78FD-40D0-AAB2-AB4F5D27F8E2}"/>
              </a:ext>
            </a:extLst>
          </p:cNvPr>
          <p:cNvSpPr/>
          <p:nvPr/>
        </p:nvSpPr>
        <p:spPr>
          <a:xfrm>
            <a:off x="5192254" y="2534332"/>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1" name="Rounded Rectangle 33">
            <a:extLst>
              <a:ext uri="{FF2B5EF4-FFF2-40B4-BE49-F238E27FC236}">
                <a16:creationId xmlns:a16="http://schemas.microsoft.com/office/drawing/2014/main" id="{5C5687EB-1126-47A4-8A74-4C70E44EDD30}"/>
              </a:ext>
            </a:extLst>
          </p:cNvPr>
          <p:cNvSpPr/>
          <p:nvPr/>
        </p:nvSpPr>
        <p:spPr>
          <a:xfrm>
            <a:off x="5918262" y="2533117"/>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ounded Rectangle 34">
            <a:extLst>
              <a:ext uri="{FF2B5EF4-FFF2-40B4-BE49-F238E27FC236}">
                <a16:creationId xmlns:a16="http://schemas.microsoft.com/office/drawing/2014/main" id="{DBAE2EBE-EEDB-4739-A660-E59653840673}"/>
              </a:ext>
            </a:extLst>
          </p:cNvPr>
          <p:cNvSpPr/>
          <p:nvPr/>
        </p:nvSpPr>
        <p:spPr>
          <a:xfrm>
            <a:off x="3735146" y="2871068"/>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3" name="Rounded Rectangle 35">
            <a:extLst>
              <a:ext uri="{FF2B5EF4-FFF2-40B4-BE49-F238E27FC236}">
                <a16:creationId xmlns:a16="http://schemas.microsoft.com/office/drawing/2014/main" id="{3FA76615-80AC-45B2-9504-08CDBD0A8B34}"/>
              </a:ext>
            </a:extLst>
          </p:cNvPr>
          <p:cNvSpPr/>
          <p:nvPr/>
        </p:nvSpPr>
        <p:spPr>
          <a:xfrm>
            <a:off x="4474068" y="2871068"/>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ounded Rectangle 36">
            <a:extLst>
              <a:ext uri="{FF2B5EF4-FFF2-40B4-BE49-F238E27FC236}">
                <a16:creationId xmlns:a16="http://schemas.microsoft.com/office/drawing/2014/main" id="{53C43364-612D-495A-831A-94B7A12EB553}"/>
              </a:ext>
            </a:extLst>
          </p:cNvPr>
          <p:cNvSpPr/>
          <p:nvPr/>
        </p:nvSpPr>
        <p:spPr>
          <a:xfrm>
            <a:off x="5201258" y="2871069"/>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5" name="Rounded Rectangle 37">
            <a:extLst>
              <a:ext uri="{FF2B5EF4-FFF2-40B4-BE49-F238E27FC236}">
                <a16:creationId xmlns:a16="http://schemas.microsoft.com/office/drawing/2014/main" id="{4B54FCAC-0157-4DA0-9D93-3C4AD9195EBA}"/>
              </a:ext>
            </a:extLst>
          </p:cNvPr>
          <p:cNvSpPr/>
          <p:nvPr/>
        </p:nvSpPr>
        <p:spPr>
          <a:xfrm>
            <a:off x="3737819" y="3199992"/>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ounded Rectangle 38">
            <a:extLst>
              <a:ext uri="{FF2B5EF4-FFF2-40B4-BE49-F238E27FC236}">
                <a16:creationId xmlns:a16="http://schemas.microsoft.com/office/drawing/2014/main" id="{C70F192F-4461-403C-BC46-79F584F8F1CF}"/>
              </a:ext>
            </a:extLst>
          </p:cNvPr>
          <p:cNvSpPr/>
          <p:nvPr/>
        </p:nvSpPr>
        <p:spPr>
          <a:xfrm>
            <a:off x="4463827" y="3198777"/>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7" name="Rounded Rectangle 39">
            <a:extLst>
              <a:ext uri="{FF2B5EF4-FFF2-40B4-BE49-F238E27FC236}">
                <a16:creationId xmlns:a16="http://schemas.microsoft.com/office/drawing/2014/main" id="{ABCBAAD9-79B2-4B3C-A9C1-41DEECE6A30B}"/>
              </a:ext>
            </a:extLst>
          </p:cNvPr>
          <p:cNvSpPr/>
          <p:nvPr/>
        </p:nvSpPr>
        <p:spPr>
          <a:xfrm>
            <a:off x="5191017" y="3198778"/>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8" name="Rounded Rectangle 40">
            <a:extLst>
              <a:ext uri="{FF2B5EF4-FFF2-40B4-BE49-F238E27FC236}">
                <a16:creationId xmlns:a16="http://schemas.microsoft.com/office/drawing/2014/main" id="{2DFA7E0B-4C41-483E-9922-CADC5244859A}"/>
              </a:ext>
            </a:extLst>
          </p:cNvPr>
          <p:cNvSpPr/>
          <p:nvPr/>
        </p:nvSpPr>
        <p:spPr>
          <a:xfrm>
            <a:off x="5917025" y="3197563"/>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9" name="Rounded Rectangle 41">
            <a:extLst>
              <a:ext uri="{FF2B5EF4-FFF2-40B4-BE49-F238E27FC236}">
                <a16:creationId xmlns:a16="http://schemas.microsoft.com/office/drawing/2014/main" id="{BF9F03DD-2155-42E1-995F-5A7BFFEF5780}"/>
              </a:ext>
            </a:extLst>
          </p:cNvPr>
          <p:cNvSpPr/>
          <p:nvPr/>
        </p:nvSpPr>
        <p:spPr>
          <a:xfrm>
            <a:off x="6643006" y="3196349"/>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0" name="Rounded Rectangle 42">
            <a:extLst>
              <a:ext uri="{FF2B5EF4-FFF2-40B4-BE49-F238E27FC236}">
                <a16:creationId xmlns:a16="http://schemas.microsoft.com/office/drawing/2014/main" id="{D718E484-09FA-4CD9-90E1-63A0F48BF64C}"/>
              </a:ext>
            </a:extLst>
          </p:cNvPr>
          <p:cNvSpPr/>
          <p:nvPr/>
        </p:nvSpPr>
        <p:spPr>
          <a:xfrm>
            <a:off x="3737819" y="3527701"/>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1" name="Rounded Rectangle 43">
            <a:extLst>
              <a:ext uri="{FF2B5EF4-FFF2-40B4-BE49-F238E27FC236}">
                <a16:creationId xmlns:a16="http://schemas.microsoft.com/office/drawing/2014/main" id="{91E3C42A-1B19-4A50-B115-D122672E2124}"/>
              </a:ext>
            </a:extLst>
          </p:cNvPr>
          <p:cNvSpPr/>
          <p:nvPr/>
        </p:nvSpPr>
        <p:spPr>
          <a:xfrm>
            <a:off x="4463827" y="3526486"/>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2" name="Rounded Rectangle 44">
            <a:extLst>
              <a:ext uri="{FF2B5EF4-FFF2-40B4-BE49-F238E27FC236}">
                <a16:creationId xmlns:a16="http://schemas.microsoft.com/office/drawing/2014/main" id="{3C7CD3BB-EBAC-4EAA-940C-40C3012B9ED5}"/>
              </a:ext>
            </a:extLst>
          </p:cNvPr>
          <p:cNvSpPr/>
          <p:nvPr/>
        </p:nvSpPr>
        <p:spPr>
          <a:xfrm>
            <a:off x="5191017" y="3526487"/>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3" name="Rounded Rectangle 45">
            <a:extLst>
              <a:ext uri="{FF2B5EF4-FFF2-40B4-BE49-F238E27FC236}">
                <a16:creationId xmlns:a16="http://schemas.microsoft.com/office/drawing/2014/main" id="{DE267D22-09F2-4C86-AA19-2D9E156CC58F}"/>
              </a:ext>
            </a:extLst>
          </p:cNvPr>
          <p:cNvSpPr/>
          <p:nvPr/>
        </p:nvSpPr>
        <p:spPr>
          <a:xfrm>
            <a:off x="5917025" y="3525272"/>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9CF1C69D-8C40-4B42-BE0E-A42691E13C10}"/>
              </a:ext>
            </a:extLst>
          </p:cNvPr>
          <p:cNvGrpSpPr/>
          <p:nvPr/>
        </p:nvGrpSpPr>
        <p:grpSpPr>
          <a:xfrm>
            <a:off x="2461725" y="2453619"/>
            <a:ext cx="1195390" cy="1372283"/>
            <a:chOff x="1109175" y="1443969"/>
            <a:chExt cx="1195390" cy="1372283"/>
          </a:xfrm>
        </p:grpSpPr>
        <p:sp>
          <p:nvSpPr>
            <p:cNvPr id="25" name="Left Brace 24">
              <a:extLst>
                <a:ext uri="{FF2B5EF4-FFF2-40B4-BE49-F238E27FC236}">
                  <a16:creationId xmlns:a16="http://schemas.microsoft.com/office/drawing/2014/main" id="{4327909E-4B08-44E1-9D5B-3D0FE2BB8FA9}"/>
                </a:ext>
              </a:extLst>
            </p:cNvPr>
            <p:cNvSpPr/>
            <p:nvPr/>
          </p:nvSpPr>
          <p:spPr>
            <a:xfrm>
              <a:off x="2140684" y="1443969"/>
              <a:ext cx="163881" cy="13722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6" name="TextBox 25">
              <a:extLst>
                <a:ext uri="{FF2B5EF4-FFF2-40B4-BE49-F238E27FC236}">
                  <a16:creationId xmlns:a16="http://schemas.microsoft.com/office/drawing/2014/main" id="{6B68D46C-E21F-44A8-B957-CA8E8C7954A4}"/>
                </a:ext>
              </a:extLst>
            </p:cNvPr>
            <p:cNvSpPr txBox="1"/>
            <p:nvPr/>
          </p:nvSpPr>
          <p:spPr>
            <a:xfrm>
              <a:off x="1109175" y="1841249"/>
              <a:ext cx="1157407" cy="646331"/>
            </a:xfrm>
            <a:prstGeom prst="rect">
              <a:avLst/>
            </a:prstGeom>
            <a:noFill/>
          </p:spPr>
          <p:txBody>
            <a:bodyPr wrap="square" rtlCol="0">
              <a:spAutoFit/>
            </a:bodyPr>
            <a:lstStyle/>
            <a:p>
              <a:r>
                <a:rPr lang="en-US" dirty="0"/>
                <a:t>Table:</a:t>
              </a:r>
              <a:r>
                <a:rPr lang="en-US" dirty="0">
                  <a:solidFill>
                    <a:schemeClr val="accent1"/>
                  </a:solidFill>
                </a:rPr>
                <a:t> Music</a:t>
              </a:r>
            </a:p>
          </p:txBody>
        </p:sp>
      </p:grpSp>
      <p:grpSp>
        <p:nvGrpSpPr>
          <p:cNvPr id="27" name="Group 26">
            <a:extLst>
              <a:ext uri="{FF2B5EF4-FFF2-40B4-BE49-F238E27FC236}">
                <a16:creationId xmlns:a16="http://schemas.microsoft.com/office/drawing/2014/main" id="{1F692AB6-F912-4A19-B9FD-600EA507C19D}"/>
              </a:ext>
            </a:extLst>
          </p:cNvPr>
          <p:cNvGrpSpPr/>
          <p:nvPr/>
        </p:nvGrpSpPr>
        <p:grpSpPr>
          <a:xfrm>
            <a:off x="7486575" y="2515065"/>
            <a:ext cx="1220096" cy="1298168"/>
            <a:chOff x="6134025" y="1505415"/>
            <a:chExt cx="1220096" cy="1298168"/>
          </a:xfrm>
        </p:grpSpPr>
        <p:sp>
          <p:nvSpPr>
            <p:cNvPr id="28" name="Right Brace 27">
              <a:extLst>
                <a:ext uri="{FF2B5EF4-FFF2-40B4-BE49-F238E27FC236}">
                  <a16:creationId xmlns:a16="http://schemas.microsoft.com/office/drawing/2014/main" id="{4FEAC815-5CC6-404C-A59F-4319E5ECA921}"/>
                </a:ext>
              </a:extLst>
            </p:cNvPr>
            <p:cNvSpPr/>
            <p:nvPr/>
          </p:nvSpPr>
          <p:spPr>
            <a:xfrm>
              <a:off x="6165990" y="1505415"/>
              <a:ext cx="61456" cy="26626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9" name="Right Brace 28">
              <a:extLst>
                <a:ext uri="{FF2B5EF4-FFF2-40B4-BE49-F238E27FC236}">
                  <a16:creationId xmlns:a16="http://schemas.microsoft.com/office/drawing/2014/main" id="{BD506B25-3392-4CCB-8191-468B301E9815}"/>
                </a:ext>
              </a:extLst>
            </p:cNvPr>
            <p:cNvSpPr/>
            <p:nvPr/>
          </p:nvSpPr>
          <p:spPr>
            <a:xfrm>
              <a:off x="6308148" y="1862633"/>
              <a:ext cx="61456" cy="26626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0" name="Right Brace 29">
              <a:extLst>
                <a:ext uri="{FF2B5EF4-FFF2-40B4-BE49-F238E27FC236}">
                  <a16:creationId xmlns:a16="http://schemas.microsoft.com/office/drawing/2014/main" id="{C7B18996-2897-4451-AD73-E4904F448983}"/>
                </a:ext>
              </a:extLst>
            </p:cNvPr>
            <p:cNvSpPr/>
            <p:nvPr/>
          </p:nvSpPr>
          <p:spPr>
            <a:xfrm>
              <a:off x="6134025" y="2180102"/>
              <a:ext cx="61456" cy="26626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1" name="Right Brace 30">
              <a:extLst>
                <a:ext uri="{FF2B5EF4-FFF2-40B4-BE49-F238E27FC236}">
                  <a16:creationId xmlns:a16="http://schemas.microsoft.com/office/drawing/2014/main" id="{AFD407E4-387D-4C15-9776-78BE3F2CBD1F}"/>
                </a:ext>
              </a:extLst>
            </p:cNvPr>
            <p:cNvSpPr/>
            <p:nvPr/>
          </p:nvSpPr>
          <p:spPr>
            <a:xfrm>
              <a:off x="6276183" y="2537320"/>
              <a:ext cx="61456" cy="26626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2" name="TextBox 31">
              <a:extLst>
                <a:ext uri="{FF2B5EF4-FFF2-40B4-BE49-F238E27FC236}">
                  <a16:creationId xmlns:a16="http://schemas.microsoft.com/office/drawing/2014/main" id="{D4BF5B9B-CB1E-4C6E-AC78-944B9C6D2D4A}"/>
                </a:ext>
              </a:extLst>
            </p:cNvPr>
            <p:cNvSpPr txBox="1"/>
            <p:nvPr/>
          </p:nvSpPr>
          <p:spPr>
            <a:xfrm>
              <a:off x="6502755" y="1965042"/>
              <a:ext cx="851366" cy="369332"/>
            </a:xfrm>
            <a:prstGeom prst="rect">
              <a:avLst/>
            </a:prstGeom>
            <a:noFill/>
          </p:spPr>
          <p:txBody>
            <a:bodyPr wrap="square" rtlCol="0">
              <a:spAutoFit/>
            </a:bodyPr>
            <a:lstStyle/>
            <a:p>
              <a:r>
                <a:rPr lang="en-US" dirty="0"/>
                <a:t>Items</a:t>
              </a:r>
            </a:p>
          </p:txBody>
        </p:sp>
      </p:grpSp>
      <p:grpSp>
        <p:nvGrpSpPr>
          <p:cNvPr id="33" name="Group 32">
            <a:extLst>
              <a:ext uri="{FF2B5EF4-FFF2-40B4-BE49-F238E27FC236}">
                <a16:creationId xmlns:a16="http://schemas.microsoft.com/office/drawing/2014/main" id="{FE81C125-08AB-4F2C-ADAC-6A6109484F96}"/>
              </a:ext>
            </a:extLst>
          </p:cNvPr>
          <p:cNvGrpSpPr/>
          <p:nvPr/>
        </p:nvGrpSpPr>
        <p:grpSpPr>
          <a:xfrm>
            <a:off x="3746841" y="1858794"/>
            <a:ext cx="5486393" cy="2774372"/>
            <a:chOff x="2394291" y="849144"/>
            <a:chExt cx="5486393" cy="2774372"/>
          </a:xfrm>
        </p:grpSpPr>
        <p:grpSp>
          <p:nvGrpSpPr>
            <p:cNvPr id="34" name="Group 33">
              <a:extLst>
                <a:ext uri="{FF2B5EF4-FFF2-40B4-BE49-F238E27FC236}">
                  <a16:creationId xmlns:a16="http://schemas.microsoft.com/office/drawing/2014/main" id="{D46182CE-0778-40F5-AD68-572C61E40FD6}"/>
                </a:ext>
              </a:extLst>
            </p:cNvPr>
            <p:cNvGrpSpPr/>
            <p:nvPr/>
          </p:nvGrpSpPr>
          <p:grpSpPr>
            <a:xfrm>
              <a:off x="3554155" y="1648788"/>
              <a:ext cx="4326529" cy="1974728"/>
              <a:chOff x="3554155" y="1648788"/>
              <a:chExt cx="4326529" cy="1974728"/>
            </a:xfrm>
          </p:grpSpPr>
          <p:sp>
            <p:nvSpPr>
              <p:cNvPr id="41" name="TextBox 40">
                <a:extLst>
                  <a:ext uri="{FF2B5EF4-FFF2-40B4-BE49-F238E27FC236}">
                    <a16:creationId xmlns:a16="http://schemas.microsoft.com/office/drawing/2014/main" id="{EA817A54-BEE9-438A-A51A-5CC0A13400AA}"/>
                  </a:ext>
                </a:extLst>
              </p:cNvPr>
              <p:cNvSpPr txBox="1"/>
              <p:nvPr/>
            </p:nvSpPr>
            <p:spPr>
              <a:xfrm>
                <a:off x="4439654" y="3254184"/>
                <a:ext cx="3441030" cy="369332"/>
              </a:xfrm>
              <a:prstGeom prst="rect">
                <a:avLst/>
              </a:prstGeom>
              <a:noFill/>
            </p:spPr>
            <p:txBody>
              <a:bodyPr wrap="square" rtlCol="0">
                <a:spAutoFit/>
              </a:bodyPr>
              <a:lstStyle/>
              <a:p>
                <a:r>
                  <a:rPr lang="en-US" dirty="0"/>
                  <a:t>Attributes (name-value pairs)</a:t>
                </a:r>
              </a:p>
            </p:txBody>
          </p:sp>
          <p:cxnSp>
            <p:nvCxnSpPr>
              <p:cNvPr id="42" name="Straight Arrow Connector 41">
                <a:extLst>
                  <a:ext uri="{FF2B5EF4-FFF2-40B4-BE49-F238E27FC236}">
                    <a16:creationId xmlns:a16="http://schemas.microsoft.com/office/drawing/2014/main" id="{7E349C38-7316-48A7-B9E0-DAF4BAE0C071}"/>
                  </a:ext>
                </a:extLst>
              </p:cNvPr>
              <p:cNvCxnSpPr>
                <a:stCxn id="41" idx="0"/>
              </p:cNvCxnSpPr>
              <p:nvPr/>
            </p:nvCxnSpPr>
            <p:spPr>
              <a:xfrm flipH="1" flipV="1">
                <a:off x="5510473" y="2293966"/>
                <a:ext cx="649696" cy="9602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019B34DB-FCFC-4F1C-9343-7C7FD5EA9095}"/>
                  </a:ext>
                </a:extLst>
              </p:cNvPr>
              <p:cNvCxnSpPr>
                <a:stCxn id="41" idx="0"/>
              </p:cNvCxnSpPr>
              <p:nvPr/>
            </p:nvCxnSpPr>
            <p:spPr>
              <a:xfrm flipH="1" flipV="1">
                <a:off x="4219917" y="1648788"/>
                <a:ext cx="1940252" cy="16053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53522439-CE99-4F10-96BF-CC334AA5B126}"/>
                  </a:ext>
                </a:extLst>
              </p:cNvPr>
              <p:cNvCxnSpPr>
                <a:stCxn id="41" idx="0"/>
              </p:cNvCxnSpPr>
              <p:nvPr/>
            </p:nvCxnSpPr>
            <p:spPr>
              <a:xfrm flipH="1" flipV="1">
                <a:off x="3554155" y="2324688"/>
                <a:ext cx="2606014" cy="929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9327F6FD-FF8A-416C-94D6-0D3AB8D8A6FD}"/>
                </a:ext>
              </a:extLst>
            </p:cNvPr>
            <p:cNvGrpSpPr/>
            <p:nvPr/>
          </p:nvGrpSpPr>
          <p:grpSpPr>
            <a:xfrm>
              <a:off x="2394291" y="849144"/>
              <a:ext cx="3821046" cy="648217"/>
              <a:chOff x="2394291" y="849144"/>
              <a:chExt cx="3821046" cy="648217"/>
            </a:xfrm>
          </p:grpSpPr>
          <p:sp>
            <p:nvSpPr>
              <p:cNvPr id="36" name="TextBox 35">
                <a:extLst>
                  <a:ext uri="{FF2B5EF4-FFF2-40B4-BE49-F238E27FC236}">
                    <a16:creationId xmlns:a16="http://schemas.microsoft.com/office/drawing/2014/main" id="{F3662646-07FC-47E3-9DAD-F29167DFFFB2}"/>
                  </a:ext>
                </a:extLst>
              </p:cNvPr>
              <p:cNvSpPr txBox="1"/>
              <p:nvPr/>
            </p:nvSpPr>
            <p:spPr>
              <a:xfrm>
                <a:off x="2394291" y="853381"/>
                <a:ext cx="727227" cy="369332"/>
              </a:xfrm>
              <a:prstGeom prst="rect">
                <a:avLst/>
              </a:prstGeom>
              <a:noFill/>
            </p:spPr>
            <p:txBody>
              <a:bodyPr wrap="square" rtlCol="0">
                <a:spAutoFit/>
              </a:bodyPr>
              <a:lstStyle/>
              <a:p>
                <a:r>
                  <a:rPr lang="en-US" dirty="0">
                    <a:solidFill>
                      <a:schemeClr val="accent1"/>
                    </a:solidFill>
                  </a:rPr>
                  <a:t>Artist</a:t>
                </a:r>
              </a:p>
            </p:txBody>
          </p:sp>
          <p:sp>
            <p:nvSpPr>
              <p:cNvPr id="37" name="TextBox 36">
                <a:extLst>
                  <a:ext uri="{FF2B5EF4-FFF2-40B4-BE49-F238E27FC236}">
                    <a16:creationId xmlns:a16="http://schemas.microsoft.com/office/drawing/2014/main" id="{9D08805C-F44B-4CA6-9AD6-83E2BA09C67B}"/>
                  </a:ext>
                </a:extLst>
              </p:cNvPr>
              <p:cNvSpPr txBox="1"/>
              <p:nvPr/>
            </p:nvSpPr>
            <p:spPr>
              <a:xfrm>
                <a:off x="3111277" y="849144"/>
                <a:ext cx="727227" cy="646331"/>
              </a:xfrm>
              <a:prstGeom prst="rect">
                <a:avLst/>
              </a:prstGeom>
              <a:noFill/>
            </p:spPr>
            <p:txBody>
              <a:bodyPr wrap="square" rtlCol="0">
                <a:spAutoFit/>
              </a:bodyPr>
              <a:lstStyle/>
              <a:p>
                <a:r>
                  <a:rPr lang="en-US" dirty="0">
                    <a:solidFill>
                      <a:schemeClr val="accent1"/>
                    </a:solidFill>
                  </a:rPr>
                  <a:t>Song Title</a:t>
                </a:r>
              </a:p>
            </p:txBody>
          </p:sp>
          <p:sp>
            <p:nvSpPr>
              <p:cNvPr id="38" name="TextBox 37">
                <a:extLst>
                  <a:ext uri="{FF2B5EF4-FFF2-40B4-BE49-F238E27FC236}">
                    <a16:creationId xmlns:a16="http://schemas.microsoft.com/office/drawing/2014/main" id="{62543C72-136C-4E57-A4E2-AC40B92C677D}"/>
                  </a:ext>
                </a:extLst>
              </p:cNvPr>
              <p:cNvSpPr txBox="1"/>
              <p:nvPr/>
            </p:nvSpPr>
            <p:spPr>
              <a:xfrm>
                <a:off x="3807765" y="851030"/>
                <a:ext cx="864027" cy="646331"/>
              </a:xfrm>
              <a:prstGeom prst="rect">
                <a:avLst/>
              </a:prstGeom>
              <a:noFill/>
            </p:spPr>
            <p:txBody>
              <a:bodyPr wrap="square" rtlCol="0">
                <a:spAutoFit/>
              </a:bodyPr>
              <a:lstStyle/>
              <a:p>
                <a:r>
                  <a:rPr lang="en-US" dirty="0">
                    <a:solidFill>
                      <a:schemeClr val="accent1"/>
                    </a:solidFill>
                  </a:rPr>
                  <a:t>Album Title</a:t>
                </a:r>
              </a:p>
            </p:txBody>
          </p:sp>
          <p:sp>
            <p:nvSpPr>
              <p:cNvPr id="39" name="TextBox 38">
                <a:extLst>
                  <a:ext uri="{FF2B5EF4-FFF2-40B4-BE49-F238E27FC236}">
                    <a16:creationId xmlns:a16="http://schemas.microsoft.com/office/drawing/2014/main" id="{42B84FA1-8CE4-485A-AFFD-45B7B63C17E6}"/>
                  </a:ext>
                </a:extLst>
              </p:cNvPr>
              <p:cNvSpPr txBox="1"/>
              <p:nvPr/>
            </p:nvSpPr>
            <p:spPr>
              <a:xfrm>
                <a:off x="4564475" y="851030"/>
                <a:ext cx="727227" cy="369332"/>
              </a:xfrm>
              <a:prstGeom prst="rect">
                <a:avLst/>
              </a:prstGeom>
              <a:noFill/>
            </p:spPr>
            <p:txBody>
              <a:bodyPr wrap="square" rtlCol="0">
                <a:spAutoFit/>
              </a:bodyPr>
              <a:lstStyle/>
              <a:p>
                <a:r>
                  <a:rPr lang="en-US" dirty="0">
                    <a:solidFill>
                      <a:schemeClr val="accent1"/>
                    </a:solidFill>
                  </a:rPr>
                  <a:t>Year</a:t>
                </a:r>
              </a:p>
            </p:txBody>
          </p:sp>
          <p:sp>
            <p:nvSpPr>
              <p:cNvPr id="40" name="TextBox 39">
                <a:extLst>
                  <a:ext uri="{FF2B5EF4-FFF2-40B4-BE49-F238E27FC236}">
                    <a16:creationId xmlns:a16="http://schemas.microsoft.com/office/drawing/2014/main" id="{F49CDF8B-A5E6-484F-9F12-9D849FF272D1}"/>
                  </a:ext>
                </a:extLst>
              </p:cNvPr>
              <p:cNvSpPr txBox="1"/>
              <p:nvPr/>
            </p:nvSpPr>
            <p:spPr>
              <a:xfrm>
                <a:off x="5286040" y="858641"/>
                <a:ext cx="929297" cy="369332"/>
              </a:xfrm>
              <a:prstGeom prst="rect">
                <a:avLst/>
              </a:prstGeom>
              <a:noFill/>
            </p:spPr>
            <p:txBody>
              <a:bodyPr wrap="square" rtlCol="0">
                <a:spAutoFit/>
              </a:bodyPr>
              <a:lstStyle/>
              <a:p>
                <a:r>
                  <a:rPr lang="en-US" dirty="0">
                    <a:solidFill>
                      <a:schemeClr val="accent1"/>
                    </a:solidFill>
                  </a:rPr>
                  <a:t>Genre</a:t>
                </a:r>
              </a:p>
            </p:txBody>
          </p:sp>
        </p:grpSp>
      </p:grpSp>
    </p:spTree>
    <p:extLst>
      <p:ext uri="{BB962C8B-B14F-4D97-AF65-F5344CB8AC3E}">
        <p14:creationId xmlns:p14="http://schemas.microsoft.com/office/powerpoint/2010/main" val="224146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Primary Keys</a:t>
            </a:r>
            <a:endParaRPr lang="en-US" sz="4000" dirty="0">
              <a:solidFill>
                <a:srgbClr val="0070C0"/>
              </a:solidFill>
              <a:latin typeface="Abadi" panose="020B0604020104020204" pitchFamily="34" charset="0"/>
            </a:endParaRPr>
          </a:p>
        </p:txBody>
      </p:sp>
      <p:grpSp>
        <p:nvGrpSpPr>
          <p:cNvPr id="8" name="Group 7">
            <a:extLst>
              <a:ext uri="{FF2B5EF4-FFF2-40B4-BE49-F238E27FC236}">
                <a16:creationId xmlns:a16="http://schemas.microsoft.com/office/drawing/2014/main" id="{D90B60FE-6ABB-4443-AB02-700840E4AFB2}"/>
              </a:ext>
            </a:extLst>
          </p:cNvPr>
          <p:cNvGrpSpPr/>
          <p:nvPr/>
        </p:nvGrpSpPr>
        <p:grpSpPr>
          <a:xfrm>
            <a:off x="5173903" y="2134167"/>
            <a:ext cx="3594108" cy="1260848"/>
            <a:chOff x="2534996" y="1675867"/>
            <a:chExt cx="3594108" cy="1260848"/>
          </a:xfrm>
        </p:grpSpPr>
        <p:sp>
          <p:nvSpPr>
            <p:cNvPr id="9" name="Rounded Rectangle 25">
              <a:extLst>
                <a:ext uri="{FF2B5EF4-FFF2-40B4-BE49-F238E27FC236}">
                  <a16:creationId xmlns:a16="http://schemas.microsoft.com/office/drawing/2014/main" id="{ED250E23-8255-4FEF-9D3F-F16EF043FAD1}"/>
                </a:ext>
              </a:extLst>
            </p:cNvPr>
            <p:cNvSpPr/>
            <p:nvPr/>
          </p:nvSpPr>
          <p:spPr>
            <a:xfrm>
              <a:off x="2538906" y="1678296"/>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0" name="Rounded Rectangle 26">
              <a:extLst>
                <a:ext uri="{FF2B5EF4-FFF2-40B4-BE49-F238E27FC236}">
                  <a16:creationId xmlns:a16="http://schemas.microsoft.com/office/drawing/2014/main" id="{83CF5924-3095-46A8-811E-B911562F777C}"/>
                </a:ext>
              </a:extLst>
            </p:cNvPr>
            <p:cNvSpPr/>
            <p:nvPr/>
          </p:nvSpPr>
          <p:spPr>
            <a:xfrm>
              <a:off x="3264914" y="1677081"/>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1" name="Rounded Rectangle 27">
              <a:extLst>
                <a:ext uri="{FF2B5EF4-FFF2-40B4-BE49-F238E27FC236}">
                  <a16:creationId xmlns:a16="http://schemas.microsoft.com/office/drawing/2014/main" id="{5969B525-EADB-4D28-93A7-D93D7AAE4464}"/>
                </a:ext>
              </a:extLst>
            </p:cNvPr>
            <p:cNvSpPr/>
            <p:nvPr/>
          </p:nvSpPr>
          <p:spPr>
            <a:xfrm>
              <a:off x="3992104" y="1677082"/>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ounded Rectangle 28">
              <a:extLst>
                <a:ext uri="{FF2B5EF4-FFF2-40B4-BE49-F238E27FC236}">
                  <a16:creationId xmlns:a16="http://schemas.microsoft.com/office/drawing/2014/main" id="{A8A5AE45-835D-4B7B-AB87-1CFAC3B1E002}"/>
                </a:ext>
              </a:extLst>
            </p:cNvPr>
            <p:cNvSpPr/>
            <p:nvPr/>
          </p:nvSpPr>
          <p:spPr>
            <a:xfrm>
              <a:off x="4718112" y="1675867"/>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3" name="Rounded Rectangle 29">
              <a:extLst>
                <a:ext uri="{FF2B5EF4-FFF2-40B4-BE49-F238E27FC236}">
                  <a16:creationId xmlns:a16="http://schemas.microsoft.com/office/drawing/2014/main" id="{8FED61F6-BE71-4DCE-BA34-E12603FAA7E9}"/>
                </a:ext>
              </a:extLst>
            </p:cNvPr>
            <p:cNvSpPr/>
            <p:nvPr/>
          </p:nvSpPr>
          <p:spPr>
            <a:xfrm>
              <a:off x="2534996" y="2013818"/>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ounded Rectangle 30">
              <a:extLst>
                <a:ext uri="{FF2B5EF4-FFF2-40B4-BE49-F238E27FC236}">
                  <a16:creationId xmlns:a16="http://schemas.microsoft.com/office/drawing/2014/main" id="{AD81C43D-46DF-4D4F-AF65-3287ECC5F3D6}"/>
                </a:ext>
              </a:extLst>
            </p:cNvPr>
            <p:cNvSpPr/>
            <p:nvPr/>
          </p:nvSpPr>
          <p:spPr>
            <a:xfrm>
              <a:off x="3273918" y="2013818"/>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5" name="Rounded Rectangle 31">
              <a:extLst>
                <a:ext uri="{FF2B5EF4-FFF2-40B4-BE49-F238E27FC236}">
                  <a16:creationId xmlns:a16="http://schemas.microsoft.com/office/drawing/2014/main" id="{1537AA78-1AF9-4581-9514-45B65152B8DC}"/>
                </a:ext>
              </a:extLst>
            </p:cNvPr>
            <p:cNvSpPr/>
            <p:nvPr/>
          </p:nvSpPr>
          <p:spPr>
            <a:xfrm>
              <a:off x="4001108" y="2013819"/>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ounded Rectangle 32">
              <a:extLst>
                <a:ext uri="{FF2B5EF4-FFF2-40B4-BE49-F238E27FC236}">
                  <a16:creationId xmlns:a16="http://schemas.microsoft.com/office/drawing/2014/main" id="{30632FF8-9FC5-45A1-80BA-B449ECE59363}"/>
                </a:ext>
              </a:extLst>
            </p:cNvPr>
            <p:cNvSpPr/>
            <p:nvPr/>
          </p:nvSpPr>
          <p:spPr>
            <a:xfrm>
              <a:off x="2537669" y="2342742"/>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7" name="Rounded Rectangle 33">
              <a:extLst>
                <a:ext uri="{FF2B5EF4-FFF2-40B4-BE49-F238E27FC236}">
                  <a16:creationId xmlns:a16="http://schemas.microsoft.com/office/drawing/2014/main" id="{35470C08-8E6F-41E7-8990-9A0B85D3BB41}"/>
                </a:ext>
              </a:extLst>
            </p:cNvPr>
            <p:cNvSpPr/>
            <p:nvPr/>
          </p:nvSpPr>
          <p:spPr>
            <a:xfrm>
              <a:off x="3263677" y="2341527"/>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8" name="Rounded Rectangle 34">
              <a:extLst>
                <a:ext uri="{FF2B5EF4-FFF2-40B4-BE49-F238E27FC236}">
                  <a16:creationId xmlns:a16="http://schemas.microsoft.com/office/drawing/2014/main" id="{2C18D532-FF67-461E-9EDA-01C5D7A50FCE}"/>
                </a:ext>
              </a:extLst>
            </p:cNvPr>
            <p:cNvSpPr/>
            <p:nvPr/>
          </p:nvSpPr>
          <p:spPr>
            <a:xfrm>
              <a:off x="3990867" y="2341528"/>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9" name="Rounded Rectangle 35">
              <a:extLst>
                <a:ext uri="{FF2B5EF4-FFF2-40B4-BE49-F238E27FC236}">
                  <a16:creationId xmlns:a16="http://schemas.microsoft.com/office/drawing/2014/main" id="{D76B7EA0-199C-4B45-BB48-02FF4BFC52F0}"/>
                </a:ext>
              </a:extLst>
            </p:cNvPr>
            <p:cNvSpPr/>
            <p:nvPr/>
          </p:nvSpPr>
          <p:spPr>
            <a:xfrm>
              <a:off x="4716875" y="2340313"/>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0" name="Rounded Rectangle 36">
              <a:extLst>
                <a:ext uri="{FF2B5EF4-FFF2-40B4-BE49-F238E27FC236}">
                  <a16:creationId xmlns:a16="http://schemas.microsoft.com/office/drawing/2014/main" id="{455937B1-779F-4C42-A31F-D0334781BDA3}"/>
                </a:ext>
              </a:extLst>
            </p:cNvPr>
            <p:cNvSpPr/>
            <p:nvPr/>
          </p:nvSpPr>
          <p:spPr>
            <a:xfrm>
              <a:off x="5442856" y="2339099"/>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1" name="Rounded Rectangle 37">
              <a:extLst>
                <a:ext uri="{FF2B5EF4-FFF2-40B4-BE49-F238E27FC236}">
                  <a16:creationId xmlns:a16="http://schemas.microsoft.com/office/drawing/2014/main" id="{541917F4-3018-4A8A-BA28-CEA7BEB2C96E}"/>
                </a:ext>
              </a:extLst>
            </p:cNvPr>
            <p:cNvSpPr/>
            <p:nvPr/>
          </p:nvSpPr>
          <p:spPr>
            <a:xfrm>
              <a:off x="2537669" y="2670451"/>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2" name="Rounded Rectangle 38">
              <a:extLst>
                <a:ext uri="{FF2B5EF4-FFF2-40B4-BE49-F238E27FC236}">
                  <a16:creationId xmlns:a16="http://schemas.microsoft.com/office/drawing/2014/main" id="{07EABE9F-4A5E-4269-B8C8-506E00B40B39}"/>
                </a:ext>
              </a:extLst>
            </p:cNvPr>
            <p:cNvSpPr/>
            <p:nvPr/>
          </p:nvSpPr>
          <p:spPr>
            <a:xfrm>
              <a:off x="3263677" y="2669236"/>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3" name="Rounded Rectangle 39">
              <a:extLst>
                <a:ext uri="{FF2B5EF4-FFF2-40B4-BE49-F238E27FC236}">
                  <a16:creationId xmlns:a16="http://schemas.microsoft.com/office/drawing/2014/main" id="{7D90BB87-0DC9-4D08-9CA6-E11965B5BA76}"/>
                </a:ext>
              </a:extLst>
            </p:cNvPr>
            <p:cNvSpPr/>
            <p:nvPr/>
          </p:nvSpPr>
          <p:spPr>
            <a:xfrm>
              <a:off x="3990867" y="2669237"/>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4" name="Rounded Rectangle 40">
              <a:extLst>
                <a:ext uri="{FF2B5EF4-FFF2-40B4-BE49-F238E27FC236}">
                  <a16:creationId xmlns:a16="http://schemas.microsoft.com/office/drawing/2014/main" id="{D3D3C5B9-61B1-41F3-B608-86C146831813}"/>
                </a:ext>
              </a:extLst>
            </p:cNvPr>
            <p:cNvSpPr/>
            <p:nvPr/>
          </p:nvSpPr>
          <p:spPr>
            <a:xfrm>
              <a:off x="4716875" y="2668022"/>
              <a:ext cx="686248" cy="266264"/>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D9AF2DC6-4BB1-42A7-9164-2522A4875C47}"/>
              </a:ext>
            </a:extLst>
          </p:cNvPr>
          <p:cNvGrpSpPr/>
          <p:nvPr/>
        </p:nvGrpSpPr>
        <p:grpSpPr>
          <a:xfrm>
            <a:off x="3789926" y="2138156"/>
            <a:ext cx="3454202" cy="2015693"/>
            <a:chOff x="1010801" y="1538081"/>
            <a:chExt cx="3454202" cy="2015693"/>
          </a:xfrm>
        </p:grpSpPr>
        <p:sp>
          <p:nvSpPr>
            <p:cNvPr id="26" name="Rounded Rectangle 3">
              <a:extLst>
                <a:ext uri="{FF2B5EF4-FFF2-40B4-BE49-F238E27FC236}">
                  <a16:creationId xmlns:a16="http://schemas.microsoft.com/office/drawing/2014/main" id="{B778316C-0B65-4C72-8EB0-11057E1E7BEE}"/>
                </a:ext>
              </a:extLst>
            </p:cNvPr>
            <p:cNvSpPr/>
            <p:nvPr/>
          </p:nvSpPr>
          <p:spPr>
            <a:xfrm>
              <a:off x="2396018" y="1538081"/>
              <a:ext cx="686248" cy="26626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27" name="Rounded Rectangle 7">
              <a:extLst>
                <a:ext uri="{FF2B5EF4-FFF2-40B4-BE49-F238E27FC236}">
                  <a16:creationId xmlns:a16="http://schemas.microsoft.com/office/drawing/2014/main" id="{92A20F3C-E139-4F17-A04E-0BB1E6A956E2}"/>
                </a:ext>
              </a:extLst>
            </p:cNvPr>
            <p:cNvSpPr/>
            <p:nvPr/>
          </p:nvSpPr>
          <p:spPr>
            <a:xfrm>
              <a:off x="2394778" y="1873603"/>
              <a:ext cx="686248" cy="26626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28" name="Rounded Rectangle 10">
              <a:extLst>
                <a:ext uri="{FF2B5EF4-FFF2-40B4-BE49-F238E27FC236}">
                  <a16:creationId xmlns:a16="http://schemas.microsoft.com/office/drawing/2014/main" id="{2213771C-5330-4A66-AE38-8DD4EB49604F}"/>
                </a:ext>
              </a:extLst>
            </p:cNvPr>
            <p:cNvSpPr/>
            <p:nvPr/>
          </p:nvSpPr>
          <p:spPr>
            <a:xfrm>
              <a:off x="2394781" y="2202527"/>
              <a:ext cx="686248" cy="26626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29" name="Rounded Rectangle 15">
              <a:extLst>
                <a:ext uri="{FF2B5EF4-FFF2-40B4-BE49-F238E27FC236}">
                  <a16:creationId xmlns:a16="http://schemas.microsoft.com/office/drawing/2014/main" id="{D5B996E0-9DAD-4D2E-AE9A-7A488D22AE30}"/>
                </a:ext>
              </a:extLst>
            </p:cNvPr>
            <p:cNvSpPr/>
            <p:nvPr/>
          </p:nvSpPr>
          <p:spPr>
            <a:xfrm>
              <a:off x="2394778" y="2521210"/>
              <a:ext cx="686248" cy="26626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907A6795-E8B6-4C31-8058-75F34863F18E}"/>
                </a:ext>
              </a:extLst>
            </p:cNvPr>
            <p:cNvSpPr txBox="1"/>
            <p:nvPr/>
          </p:nvSpPr>
          <p:spPr>
            <a:xfrm>
              <a:off x="1010801" y="3184442"/>
              <a:ext cx="3454202" cy="369332"/>
            </a:xfrm>
            <a:prstGeom prst="rect">
              <a:avLst/>
            </a:prstGeom>
            <a:noFill/>
          </p:spPr>
          <p:txBody>
            <a:bodyPr wrap="square" rtlCol="0">
              <a:spAutoFit/>
            </a:bodyPr>
            <a:lstStyle/>
            <a:p>
              <a:pPr algn="ctr"/>
              <a:r>
                <a:rPr lang="en-US" dirty="0"/>
                <a:t>Partition Key</a:t>
              </a:r>
            </a:p>
          </p:txBody>
        </p:sp>
        <p:sp>
          <p:nvSpPr>
            <p:cNvPr id="31" name="Right Brace 30">
              <a:extLst>
                <a:ext uri="{FF2B5EF4-FFF2-40B4-BE49-F238E27FC236}">
                  <a16:creationId xmlns:a16="http://schemas.microsoft.com/office/drawing/2014/main" id="{A7306E93-679F-40B8-AE9B-7D922607984E}"/>
                </a:ext>
              </a:extLst>
            </p:cNvPr>
            <p:cNvSpPr/>
            <p:nvPr/>
          </p:nvSpPr>
          <p:spPr>
            <a:xfrm rot="5400000">
              <a:off x="2662343" y="2633811"/>
              <a:ext cx="194585" cy="7476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7C68FA0B-5995-464B-B304-1E0CEEC218A0}"/>
              </a:ext>
            </a:extLst>
          </p:cNvPr>
          <p:cNvGrpSpPr/>
          <p:nvPr/>
        </p:nvGrpSpPr>
        <p:grpSpPr>
          <a:xfrm>
            <a:off x="4526880" y="2134167"/>
            <a:ext cx="3454202" cy="2877258"/>
            <a:chOff x="1747755" y="1534092"/>
            <a:chExt cx="3454202" cy="2877258"/>
          </a:xfrm>
        </p:grpSpPr>
        <p:sp>
          <p:nvSpPr>
            <p:cNvPr id="33" name="Rounded Rectangle 4">
              <a:extLst>
                <a:ext uri="{FF2B5EF4-FFF2-40B4-BE49-F238E27FC236}">
                  <a16:creationId xmlns:a16="http://schemas.microsoft.com/office/drawing/2014/main" id="{9838B17F-6053-4C05-99F8-33F96A21DA65}"/>
                </a:ext>
              </a:extLst>
            </p:cNvPr>
            <p:cNvSpPr/>
            <p:nvPr/>
          </p:nvSpPr>
          <p:spPr>
            <a:xfrm>
              <a:off x="3124696" y="1534092"/>
              <a:ext cx="686248" cy="266264"/>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ounded Rectangle 8">
              <a:extLst>
                <a:ext uri="{FF2B5EF4-FFF2-40B4-BE49-F238E27FC236}">
                  <a16:creationId xmlns:a16="http://schemas.microsoft.com/office/drawing/2014/main" id="{4E637AAB-3B42-4A86-AC85-79129FBA6C93}"/>
                </a:ext>
              </a:extLst>
            </p:cNvPr>
            <p:cNvSpPr/>
            <p:nvPr/>
          </p:nvSpPr>
          <p:spPr>
            <a:xfrm>
              <a:off x="3133700" y="1870829"/>
              <a:ext cx="686248" cy="266264"/>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ounded Rectangle 11">
              <a:extLst>
                <a:ext uri="{FF2B5EF4-FFF2-40B4-BE49-F238E27FC236}">
                  <a16:creationId xmlns:a16="http://schemas.microsoft.com/office/drawing/2014/main" id="{7D541C5F-E279-4615-A6F3-E202AADC6569}"/>
                </a:ext>
              </a:extLst>
            </p:cNvPr>
            <p:cNvSpPr/>
            <p:nvPr/>
          </p:nvSpPr>
          <p:spPr>
            <a:xfrm>
              <a:off x="3123459" y="2198538"/>
              <a:ext cx="686248" cy="266264"/>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ounded Rectangle 16">
              <a:extLst>
                <a:ext uri="{FF2B5EF4-FFF2-40B4-BE49-F238E27FC236}">
                  <a16:creationId xmlns:a16="http://schemas.microsoft.com/office/drawing/2014/main" id="{8D4CE4EA-37CE-488C-889E-F8EE074B8471}"/>
                </a:ext>
              </a:extLst>
            </p:cNvPr>
            <p:cNvSpPr/>
            <p:nvPr/>
          </p:nvSpPr>
          <p:spPr>
            <a:xfrm>
              <a:off x="3123459" y="2526247"/>
              <a:ext cx="686248" cy="266264"/>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ight Brace 36">
              <a:extLst>
                <a:ext uri="{FF2B5EF4-FFF2-40B4-BE49-F238E27FC236}">
                  <a16:creationId xmlns:a16="http://schemas.microsoft.com/office/drawing/2014/main" id="{B9B2C495-51BF-4772-89AD-28234BFDDFB2}"/>
                </a:ext>
              </a:extLst>
            </p:cNvPr>
            <p:cNvSpPr/>
            <p:nvPr/>
          </p:nvSpPr>
          <p:spPr>
            <a:xfrm rot="5400000">
              <a:off x="3378811" y="3255353"/>
              <a:ext cx="194585" cy="7476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8" name="TextBox 37">
              <a:extLst>
                <a:ext uri="{FF2B5EF4-FFF2-40B4-BE49-F238E27FC236}">
                  <a16:creationId xmlns:a16="http://schemas.microsoft.com/office/drawing/2014/main" id="{97ED7F01-ED98-4649-B9AD-56F8258F2CBC}"/>
                </a:ext>
              </a:extLst>
            </p:cNvPr>
            <p:cNvSpPr txBox="1"/>
            <p:nvPr/>
          </p:nvSpPr>
          <p:spPr>
            <a:xfrm>
              <a:off x="1747755" y="3765019"/>
              <a:ext cx="3454202" cy="646331"/>
            </a:xfrm>
            <a:prstGeom prst="rect">
              <a:avLst/>
            </a:prstGeom>
            <a:noFill/>
          </p:spPr>
          <p:txBody>
            <a:bodyPr wrap="square" rtlCol="0">
              <a:spAutoFit/>
            </a:bodyPr>
            <a:lstStyle/>
            <a:p>
              <a:pPr algn="ctr"/>
              <a:r>
                <a:rPr lang="en-US" dirty="0"/>
                <a:t>Sort Key </a:t>
              </a:r>
              <a:br>
                <a:rPr lang="en-US" dirty="0"/>
              </a:br>
              <a:endParaRPr lang="en-US" dirty="0"/>
            </a:p>
          </p:txBody>
        </p:sp>
      </p:grpSp>
      <p:sp>
        <p:nvSpPr>
          <p:cNvPr id="39" name="TextBox 38">
            <a:extLst>
              <a:ext uri="{FF2B5EF4-FFF2-40B4-BE49-F238E27FC236}">
                <a16:creationId xmlns:a16="http://schemas.microsoft.com/office/drawing/2014/main" id="{B15501D6-0496-448E-BC8C-CA7B3976990D}"/>
              </a:ext>
            </a:extLst>
          </p:cNvPr>
          <p:cNvSpPr txBox="1"/>
          <p:nvPr/>
        </p:nvSpPr>
        <p:spPr>
          <a:xfrm>
            <a:off x="9294530" y="2544140"/>
            <a:ext cx="2287870" cy="923330"/>
          </a:xfrm>
          <a:prstGeom prst="rect">
            <a:avLst/>
          </a:prstGeom>
          <a:noFill/>
        </p:spPr>
        <p:txBody>
          <a:bodyPr wrap="none" rtlCol="0">
            <a:spAutoFit/>
          </a:bodyPr>
          <a:lstStyle/>
          <a:p>
            <a:r>
              <a:rPr lang="en-US" dirty="0"/>
              <a:t>Table:</a:t>
            </a:r>
            <a:r>
              <a:rPr lang="en-US" dirty="0">
                <a:solidFill>
                  <a:schemeClr val="accent1"/>
                </a:solidFill>
              </a:rPr>
              <a:t> Music</a:t>
            </a:r>
          </a:p>
          <a:p>
            <a:r>
              <a:rPr lang="en-US" dirty="0"/>
              <a:t>Partition Key:</a:t>
            </a:r>
            <a:r>
              <a:rPr lang="en-US" dirty="0">
                <a:solidFill>
                  <a:schemeClr val="accent1"/>
                </a:solidFill>
              </a:rPr>
              <a:t> Artist</a:t>
            </a:r>
          </a:p>
          <a:p>
            <a:r>
              <a:rPr lang="en-US" dirty="0"/>
              <a:t>Sort Key:</a:t>
            </a:r>
            <a:r>
              <a:rPr lang="en-US" dirty="0">
                <a:solidFill>
                  <a:schemeClr val="accent1"/>
                </a:solidFill>
              </a:rPr>
              <a:t> Song Title </a:t>
            </a:r>
          </a:p>
        </p:txBody>
      </p:sp>
      <p:sp>
        <p:nvSpPr>
          <p:cNvPr id="40" name="Rectangle 39">
            <a:extLst>
              <a:ext uri="{FF2B5EF4-FFF2-40B4-BE49-F238E27FC236}">
                <a16:creationId xmlns:a16="http://schemas.microsoft.com/office/drawing/2014/main" id="{9126D767-059D-4811-9A95-06CE28AB0E35}"/>
              </a:ext>
            </a:extLst>
          </p:cNvPr>
          <p:cNvSpPr/>
          <p:nvPr/>
        </p:nvSpPr>
        <p:spPr>
          <a:xfrm>
            <a:off x="2996359" y="4811033"/>
            <a:ext cx="7205428" cy="584775"/>
          </a:xfrm>
          <a:prstGeom prst="rect">
            <a:avLst/>
          </a:prstGeom>
        </p:spPr>
        <p:txBody>
          <a:bodyPr wrap="square">
            <a:spAutoFit/>
          </a:bodyPr>
          <a:lstStyle/>
          <a:p>
            <a:pPr algn="ctr"/>
            <a:r>
              <a:rPr lang="en-US" sz="1600" dirty="0"/>
              <a:t>(DynamoDB maintains a sorted index for both keys)</a:t>
            </a:r>
          </a:p>
          <a:p>
            <a:pPr algn="ctr"/>
            <a:r>
              <a:rPr lang="en-US" sz="1600" dirty="0"/>
              <a:t>You should choose a Partition Key that avoids Hot Partitions.</a:t>
            </a:r>
          </a:p>
        </p:txBody>
      </p:sp>
      <p:sp>
        <p:nvSpPr>
          <p:cNvPr id="41" name="TextBox 40">
            <a:extLst>
              <a:ext uri="{FF2B5EF4-FFF2-40B4-BE49-F238E27FC236}">
                <a16:creationId xmlns:a16="http://schemas.microsoft.com/office/drawing/2014/main" id="{B6D1AE2E-03EE-49B5-86B2-0EA2173010B0}"/>
              </a:ext>
            </a:extLst>
          </p:cNvPr>
          <p:cNvSpPr txBox="1"/>
          <p:nvPr/>
        </p:nvSpPr>
        <p:spPr>
          <a:xfrm>
            <a:off x="4017834" y="2481460"/>
            <a:ext cx="1157407" cy="646331"/>
          </a:xfrm>
          <a:prstGeom prst="rect">
            <a:avLst/>
          </a:prstGeom>
          <a:noFill/>
        </p:spPr>
        <p:txBody>
          <a:bodyPr wrap="square" rtlCol="0">
            <a:spAutoFit/>
          </a:bodyPr>
          <a:lstStyle/>
          <a:p>
            <a:r>
              <a:rPr lang="en-US" dirty="0"/>
              <a:t>Table:</a:t>
            </a:r>
            <a:r>
              <a:rPr lang="en-US" dirty="0">
                <a:solidFill>
                  <a:schemeClr val="accent1"/>
                </a:solidFill>
              </a:rPr>
              <a:t> Music</a:t>
            </a:r>
          </a:p>
        </p:txBody>
      </p:sp>
      <p:sp>
        <p:nvSpPr>
          <p:cNvPr id="42" name="Left Brace 41">
            <a:extLst>
              <a:ext uri="{FF2B5EF4-FFF2-40B4-BE49-F238E27FC236}">
                <a16:creationId xmlns:a16="http://schemas.microsoft.com/office/drawing/2014/main" id="{A289619B-103D-48FE-9A1E-52C33A701759}"/>
              </a:ext>
            </a:extLst>
          </p:cNvPr>
          <p:cNvSpPr/>
          <p:nvPr/>
        </p:nvSpPr>
        <p:spPr>
          <a:xfrm>
            <a:off x="4920538" y="2118483"/>
            <a:ext cx="163881" cy="13722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3" name="TextBox 42">
            <a:extLst>
              <a:ext uri="{FF2B5EF4-FFF2-40B4-BE49-F238E27FC236}">
                <a16:creationId xmlns:a16="http://schemas.microsoft.com/office/drawing/2014/main" id="{19CA82FB-E6EC-465A-B0B6-94B179EC598D}"/>
              </a:ext>
            </a:extLst>
          </p:cNvPr>
          <p:cNvSpPr txBox="1"/>
          <p:nvPr/>
        </p:nvSpPr>
        <p:spPr>
          <a:xfrm>
            <a:off x="5173416" y="1453456"/>
            <a:ext cx="727227" cy="369332"/>
          </a:xfrm>
          <a:prstGeom prst="rect">
            <a:avLst/>
          </a:prstGeom>
          <a:noFill/>
        </p:spPr>
        <p:txBody>
          <a:bodyPr wrap="square" rtlCol="0">
            <a:spAutoFit/>
          </a:bodyPr>
          <a:lstStyle/>
          <a:p>
            <a:r>
              <a:rPr lang="en-US" dirty="0">
                <a:solidFill>
                  <a:schemeClr val="accent1"/>
                </a:solidFill>
              </a:rPr>
              <a:t>Artist</a:t>
            </a:r>
          </a:p>
        </p:txBody>
      </p:sp>
      <p:sp>
        <p:nvSpPr>
          <p:cNvPr id="44" name="TextBox 43">
            <a:extLst>
              <a:ext uri="{FF2B5EF4-FFF2-40B4-BE49-F238E27FC236}">
                <a16:creationId xmlns:a16="http://schemas.microsoft.com/office/drawing/2014/main" id="{42814EF1-D1FA-40A1-9D62-F17F928633C1}"/>
              </a:ext>
            </a:extLst>
          </p:cNvPr>
          <p:cNvSpPr txBox="1"/>
          <p:nvPr/>
        </p:nvSpPr>
        <p:spPr>
          <a:xfrm>
            <a:off x="5890402" y="1449219"/>
            <a:ext cx="727227" cy="646331"/>
          </a:xfrm>
          <a:prstGeom prst="rect">
            <a:avLst/>
          </a:prstGeom>
          <a:noFill/>
        </p:spPr>
        <p:txBody>
          <a:bodyPr wrap="square" rtlCol="0">
            <a:spAutoFit/>
          </a:bodyPr>
          <a:lstStyle/>
          <a:p>
            <a:r>
              <a:rPr lang="en-US" dirty="0">
                <a:solidFill>
                  <a:schemeClr val="accent1"/>
                </a:solidFill>
              </a:rPr>
              <a:t>Song Title</a:t>
            </a:r>
          </a:p>
        </p:txBody>
      </p:sp>
      <p:sp>
        <p:nvSpPr>
          <p:cNvPr id="45" name="TextBox 44">
            <a:extLst>
              <a:ext uri="{FF2B5EF4-FFF2-40B4-BE49-F238E27FC236}">
                <a16:creationId xmlns:a16="http://schemas.microsoft.com/office/drawing/2014/main" id="{9838C16B-72CD-476D-BD39-A3562F9461DF}"/>
              </a:ext>
            </a:extLst>
          </p:cNvPr>
          <p:cNvSpPr txBox="1"/>
          <p:nvPr/>
        </p:nvSpPr>
        <p:spPr>
          <a:xfrm>
            <a:off x="6586890" y="1451105"/>
            <a:ext cx="864027" cy="646331"/>
          </a:xfrm>
          <a:prstGeom prst="rect">
            <a:avLst/>
          </a:prstGeom>
          <a:noFill/>
        </p:spPr>
        <p:txBody>
          <a:bodyPr wrap="square" rtlCol="0">
            <a:spAutoFit/>
          </a:bodyPr>
          <a:lstStyle/>
          <a:p>
            <a:r>
              <a:rPr lang="en-US" dirty="0">
                <a:solidFill>
                  <a:schemeClr val="accent1"/>
                </a:solidFill>
              </a:rPr>
              <a:t>Album Title</a:t>
            </a:r>
          </a:p>
        </p:txBody>
      </p:sp>
      <p:sp>
        <p:nvSpPr>
          <p:cNvPr id="46" name="TextBox 45">
            <a:extLst>
              <a:ext uri="{FF2B5EF4-FFF2-40B4-BE49-F238E27FC236}">
                <a16:creationId xmlns:a16="http://schemas.microsoft.com/office/drawing/2014/main" id="{956AF348-007D-49CE-B754-F65B454A42CA}"/>
              </a:ext>
            </a:extLst>
          </p:cNvPr>
          <p:cNvSpPr txBox="1"/>
          <p:nvPr/>
        </p:nvSpPr>
        <p:spPr>
          <a:xfrm>
            <a:off x="7343600" y="1451105"/>
            <a:ext cx="727227" cy="369332"/>
          </a:xfrm>
          <a:prstGeom prst="rect">
            <a:avLst/>
          </a:prstGeom>
          <a:noFill/>
        </p:spPr>
        <p:txBody>
          <a:bodyPr wrap="square" rtlCol="0">
            <a:spAutoFit/>
          </a:bodyPr>
          <a:lstStyle/>
          <a:p>
            <a:r>
              <a:rPr lang="en-US" dirty="0">
                <a:solidFill>
                  <a:schemeClr val="accent1"/>
                </a:solidFill>
              </a:rPr>
              <a:t>Year</a:t>
            </a:r>
          </a:p>
        </p:txBody>
      </p:sp>
      <p:sp>
        <p:nvSpPr>
          <p:cNvPr id="47" name="TextBox 46">
            <a:extLst>
              <a:ext uri="{FF2B5EF4-FFF2-40B4-BE49-F238E27FC236}">
                <a16:creationId xmlns:a16="http://schemas.microsoft.com/office/drawing/2014/main" id="{CFC94195-D104-4C85-AF8E-27631645CBAE}"/>
              </a:ext>
            </a:extLst>
          </p:cNvPr>
          <p:cNvSpPr txBox="1"/>
          <p:nvPr/>
        </p:nvSpPr>
        <p:spPr>
          <a:xfrm>
            <a:off x="8065165" y="1458716"/>
            <a:ext cx="929297" cy="369332"/>
          </a:xfrm>
          <a:prstGeom prst="rect">
            <a:avLst/>
          </a:prstGeom>
          <a:noFill/>
        </p:spPr>
        <p:txBody>
          <a:bodyPr wrap="square" rtlCol="0">
            <a:spAutoFit/>
          </a:bodyPr>
          <a:lstStyle/>
          <a:p>
            <a:r>
              <a:rPr lang="en-US" dirty="0">
                <a:solidFill>
                  <a:schemeClr val="accent1"/>
                </a:solidFill>
              </a:rPr>
              <a:t>Genre</a:t>
            </a:r>
          </a:p>
        </p:txBody>
      </p:sp>
    </p:spTree>
    <p:extLst>
      <p:ext uri="{BB962C8B-B14F-4D97-AF65-F5344CB8AC3E}">
        <p14:creationId xmlns:p14="http://schemas.microsoft.com/office/powerpoint/2010/main" val="122821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Consistency Options</a:t>
            </a:r>
            <a:endParaRPr lang="en-US" sz="4000" dirty="0">
              <a:solidFill>
                <a:srgbClr val="0070C0"/>
              </a:solidFill>
              <a:latin typeface="Abadi" panose="020B0604020104020204" pitchFamily="34" charset="0"/>
            </a:endParaRPr>
          </a:p>
        </p:txBody>
      </p:sp>
      <p:pic>
        <p:nvPicPr>
          <p:cNvPr id="9" name="Picture 8">
            <a:extLst>
              <a:ext uri="{FF2B5EF4-FFF2-40B4-BE49-F238E27FC236}">
                <a16:creationId xmlns:a16="http://schemas.microsoft.com/office/drawing/2014/main" id="{1DA67FAA-6614-4E7F-A713-FCA447E41F23}"/>
              </a:ext>
            </a:extLst>
          </p:cNvPr>
          <p:cNvPicPr>
            <a:picLocks noChangeAspect="1"/>
          </p:cNvPicPr>
          <p:nvPr/>
        </p:nvPicPr>
        <p:blipFill>
          <a:blip r:embed="rId2"/>
          <a:stretch>
            <a:fillRect/>
          </a:stretch>
        </p:blipFill>
        <p:spPr>
          <a:xfrm>
            <a:off x="5239187" y="2266592"/>
            <a:ext cx="6295588" cy="2627179"/>
          </a:xfrm>
          <a:prstGeom prst="rect">
            <a:avLst/>
          </a:prstGeom>
        </p:spPr>
      </p:pic>
      <p:sp>
        <p:nvSpPr>
          <p:cNvPr id="10" name="Content Placeholder 2">
            <a:extLst>
              <a:ext uri="{FF2B5EF4-FFF2-40B4-BE49-F238E27FC236}">
                <a16:creationId xmlns:a16="http://schemas.microsoft.com/office/drawing/2014/main" id="{2C11D65A-1A66-43E5-B182-2B0C2BB7C487}"/>
              </a:ext>
            </a:extLst>
          </p:cNvPr>
          <p:cNvSpPr>
            <a:spLocks noGrp="1"/>
          </p:cNvSpPr>
          <p:nvPr>
            <p:ph idx="1"/>
          </p:nvPr>
        </p:nvSpPr>
        <p:spPr>
          <a:xfrm>
            <a:off x="657225" y="1171576"/>
            <a:ext cx="9172576" cy="5095874"/>
          </a:xfrm>
        </p:spPr>
        <p:txBody>
          <a:bodyPr>
            <a:normAutofit fontScale="85000" lnSpcReduction="20000"/>
          </a:bodyPr>
          <a:lstStyle/>
          <a:p>
            <a:pPr>
              <a:lnSpc>
                <a:spcPct val="150000"/>
              </a:lnSpc>
            </a:pPr>
            <a:r>
              <a:rPr lang="en-US" sz="2000" b="1" dirty="0">
                <a:latin typeface="Open Sans" panose="020B0606030504020204" pitchFamily="34" charset="0"/>
                <a:ea typeface="Open Sans" panose="020B0606030504020204" pitchFamily="34" charset="0"/>
                <a:cs typeface="Open Sans" panose="020B0606030504020204" pitchFamily="34" charset="0"/>
              </a:rPr>
              <a:t>Read Consistency: </a:t>
            </a:r>
            <a:r>
              <a:rPr lang="en-US" sz="2000" dirty="0">
                <a:latin typeface="Open Sans" panose="020B0606030504020204" pitchFamily="34" charset="0"/>
                <a:ea typeface="Open Sans" panose="020B0606030504020204" pitchFamily="34" charset="0"/>
                <a:cs typeface="Open Sans" panose="020B0606030504020204" pitchFamily="34" charset="0"/>
              </a:rPr>
              <a:t>strong consistency, eventual consistency, and transactional</a:t>
            </a:r>
          </a:p>
          <a:p>
            <a:pPr>
              <a:lnSpc>
                <a:spcPct val="150000"/>
              </a:lnSpc>
            </a:pPr>
            <a:r>
              <a:rPr lang="en-US" sz="2000" b="1" dirty="0">
                <a:latin typeface="Open Sans" panose="020B0606030504020204" pitchFamily="34" charset="0"/>
                <a:ea typeface="Open Sans" panose="020B0606030504020204" pitchFamily="34" charset="0"/>
                <a:cs typeface="Open Sans" panose="020B0606030504020204" pitchFamily="34" charset="0"/>
              </a:rPr>
              <a:t>Write Consistency: </a:t>
            </a:r>
            <a:r>
              <a:rPr lang="en-US" sz="2000" dirty="0">
                <a:latin typeface="Open Sans" panose="020B0606030504020204" pitchFamily="34" charset="0"/>
                <a:ea typeface="Open Sans" panose="020B0606030504020204" pitchFamily="34" charset="0"/>
                <a:cs typeface="Open Sans" panose="020B0606030504020204" pitchFamily="34" charset="0"/>
              </a:rPr>
              <a:t>standard and transactional</a:t>
            </a:r>
          </a:p>
          <a:p>
            <a:pPr>
              <a:lnSpc>
                <a:spcPct val="150000"/>
              </a:lnSpc>
            </a:pPr>
            <a:r>
              <a:rPr lang="en-US" sz="2000" b="1" dirty="0">
                <a:latin typeface="Open Sans" panose="020B0606030504020204" pitchFamily="34" charset="0"/>
                <a:ea typeface="Open Sans" panose="020B0606030504020204" pitchFamily="34" charset="0"/>
                <a:cs typeface="Open Sans" panose="020B0606030504020204" pitchFamily="34" charset="0"/>
              </a:rPr>
              <a:t>Strong Consistency</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The most up-to-date data</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Must be requested explicitly</a:t>
            </a:r>
          </a:p>
          <a:p>
            <a:pPr>
              <a:lnSpc>
                <a:spcPct val="150000"/>
              </a:lnSpc>
            </a:pPr>
            <a:r>
              <a:rPr lang="en-US" sz="2000" b="1" dirty="0">
                <a:latin typeface="Open Sans" panose="020B0606030504020204" pitchFamily="34" charset="0"/>
                <a:ea typeface="Open Sans" panose="020B0606030504020204" pitchFamily="34" charset="0"/>
                <a:cs typeface="Open Sans" panose="020B0606030504020204" pitchFamily="34" charset="0"/>
              </a:rPr>
              <a:t>Eventual Consistency</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May or may not reflect the latest copy of data</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Default consistency for all operations</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50% cheaper than strong consistency</a:t>
            </a:r>
          </a:p>
          <a:p>
            <a:pPr>
              <a:lnSpc>
                <a:spcPct val="150000"/>
              </a:lnSpc>
            </a:pPr>
            <a:r>
              <a:rPr lang="en-US" sz="2000" b="1" dirty="0">
                <a:latin typeface="Open Sans" panose="020B0606030504020204" pitchFamily="34" charset="0"/>
                <a:ea typeface="Open Sans" panose="020B0606030504020204" pitchFamily="34" charset="0"/>
                <a:cs typeface="Open Sans" panose="020B0606030504020204" pitchFamily="34" charset="0"/>
              </a:rPr>
              <a:t>Transactional Reads and Writes</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For ACID support across one or more tables within a single AWS account and region</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2x the cost of strongly consistent reads</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2x the cost of standard writes</a:t>
            </a:r>
            <a:endParaRPr lang="en-IN" sz="1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86353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609600" y="1793877"/>
            <a:ext cx="11239500" cy="892174"/>
          </a:xfrm>
        </p:spPr>
        <p:txBody>
          <a:bodyPr>
            <a:normAutofit/>
          </a:bodyPr>
          <a:lstStyle/>
          <a:p>
            <a:r>
              <a:rPr lang="en-IN" sz="4800" dirty="0">
                <a:solidFill>
                  <a:srgbClr val="0070C0"/>
                </a:solidFill>
                <a:latin typeface="Open Sans" panose="020B0606030504020204" pitchFamily="34" charset="0"/>
                <a:ea typeface="Open Sans" panose="020B0606030504020204" pitchFamily="34" charset="0"/>
                <a:cs typeface="Open Sans" panose="020B0606030504020204" pitchFamily="34" charset="0"/>
              </a:rPr>
              <a:t>What about Infrastructure?</a:t>
            </a:r>
            <a:endParaRPr lang="en-US" sz="48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59113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DynamoDB Throughput</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rmAutofit/>
          </a:bodyPr>
          <a:lstStyle/>
          <a:p>
            <a:pPr>
              <a:lnSpc>
                <a:spcPct val="150000"/>
              </a:lnSpc>
            </a:pPr>
            <a:r>
              <a:rPr lang="en-IN" sz="2000" b="1" dirty="0">
                <a:latin typeface="Open Sans" panose="020B0606030504020204" pitchFamily="34" charset="0"/>
                <a:ea typeface="Open Sans" panose="020B0606030504020204" pitchFamily="34" charset="0"/>
                <a:cs typeface="Open Sans" panose="020B0606030504020204" pitchFamily="34" charset="0"/>
              </a:rPr>
              <a:t>Provisioned capacity mode</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With provisioned capacity mode, you specify the number of reads and writes per second that you expect your application to require. You can use auto scaling to automatically adjust your table’s capacity based on the specified utilization rate to ensure application performance while reducing costs.</a:t>
            </a:r>
            <a:endParaRPr lang="en-IN" sz="1600"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endParaRPr lang="en-IN" sz="2000" b="1"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IN" sz="2000" b="1" dirty="0">
                <a:latin typeface="Open Sans" panose="020B0606030504020204" pitchFamily="34" charset="0"/>
                <a:ea typeface="Open Sans" panose="020B0606030504020204" pitchFamily="34" charset="0"/>
                <a:cs typeface="Open Sans" panose="020B0606030504020204" pitchFamily="34" charset="0"/>
              </a:rPr>
              <a:t>On-demand capacity mode</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With on-demand capacity mode, DynamoDB charges you for the data reads and writes your application performs on your tables. You do not need to specify how much read and write throughput you expect your application to perform because DynamoDB instantly accommodates your workloads as they ramp up or down.</a:t>
            </a:r>
            <a:endParaRPr lang="en-IN" sz="1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029506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49C405D-A802-4A24-ACFB-6560229401B2}"/>
              </a:ext>
            </a:extLst>
          </p:cNvPr>
          <p:cNvSpPr/>
          <p:nvPr/>
        </p:nvSpPr>
        <p:spPr>
          <a:xfrm>
            <a:off x="1610686" y="1171575"/>
            <a:ext cx="7818540" cy="48792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Connectivity of different Databases on AWS</a:t>
            </a:r>
            <a:endParaRPr lang="en-US" sz="4000" dirty="0">
              <a:solidFill>
                <a:srgbClr val="0070C0"/>
              </a:solidFill>
              <a:latin typeface="Abadi" panose="020B0604020104020204" pitchFamily="34" charset="0"/>
            </a:endParaRPr>
          </a:p>
        </p:txBody>
      </p:sp>
      <p:sp>
        <p:nvSpPr>
          <p:cNvPr id="8" name="Rectangle 7">
            <a:extLst>
              <a:ext uri="{FF2B5EF4-FFF2-40B4-BE49-F238E27FC236}">
                <a16:creationId xmlns:a16="http://schemas.microsoft.com/office/drawing/2014/main" id="{478E8801-FB29-4CCF-A71B-FF145C60630B}"/>
              </a:ext>
            </a:extLst>
          </p:cNvPr>
          <p:cNvSpPr/>
          <p:nvPr/>
        </p:nvSpPr>
        <p:spPr>
          <a:xfrm>
            <a:off x="1792224" y="1402080"/>
            <a:ext cx="4888992" cy="42793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52FCA7A-0E8A-48DA-9231-CA8EB3FC1A96}"/>
              </a:ext>
            </a:extLst>
          </p:cNvPr>
          <p:cNvSpPr txBox="1"/>
          <p:nvPr/>
        </p:nvSpPr>
        <p:spPr>
          <a:xfrm>
            <a:off x="3759517" y="5681472"/>
            <a:ext cx="558166" cy="369332"/>
          </a:xfrm>
          <a:prstGeom prst="rect">
            <a:avLst/>
          </a:prstGeom>
          <a:noFill/>
        </p:spPr>
        <p:txBody>
          <a:bodyPr wrap="none" rtlCol="0">
            <a:spAutoFit/>
          </a:bodyPr>
          <a:lstStyle/>
          <a:p>
            <a:r>
              <a:rPr lang="en-IN" dirty="0"/>
              <a:t>VPC</a:t>
            </a:r>
            <a:endParaRPr lang="en-US" dirty="0"/>
          </a:p>
        </p:txBody>
      </p:sp>
      <p:sp>
        <p:nvSpPr>
          <p:cNvPr id="10" name="Rectangle: Rounded Corners 9">
            <a:extLst>
              <a:ext uri="{FF2B5EF4-FFF2-40B4-BE49-F238E27FC236}">
                <a16:creationId xmlns:a16="http://schemas.microsoft.com/office/drawing/2014/main" id="{2805406A-42A4-4058-907A-CCD92AB6C1F1}"/>
              </a:ext>
            </a:extLst>
          </p:cNvPr>
          <p:cNvSpPr/>
          <p:nvPr/>
        </p:nvSpPr>
        <p:spPr>
          <a:xfrm>
            <a:off x="2516696" y="2176942"/>
            <a:ext cx="989901" cy="62917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EC2</a:t>
            </a:r>
            <a:endParaRPr lang="en-US" dirty="0"/>
          </a:p>
        </p:txBody>
      </p:sp>
      <p:sp>
        <p:nvSpPr>
          <p:cNvPr id="11" name="Rectangle: Rounded Corners 10">
            <a:extLst>
              <a:ext uri="{FF2B5EF4-FFF2-40B4-BE49-F238E27FC236}">
                <a16:creationId xmlns:a16="http://schemas.microsoft.com/office/drawing/2014/main" id="{5C49C05B-DC7F-4B3D-9EC8-EC712A13ADE7}"/>
              </a:ext>
            </a:extLst>
          </p:cNvPr>
          <p:cNvSpPr/>
          <p:nvPr/>
        </p:nvSpPr>
        <p:spPr>
          <a:xfrm>
            <a:off x="2337507" y="4315714"/>
            <a:ext cx="989901" cy="6291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RDS</a:t>
            </a:r>
            <a:endParaRPr lang="en-US" dirty="0"/>
          </a:p>
        </p:txBody>
      </p:sp>
      <p:sp>
        <p:nvSpPr>
          <p:cNvPr id="12" name="Rectangle: Rounded Corners 11">
            <a:extLst>
              <a:ext uri="{FF2B5EF4-FFF2-40B4-BE49-F238E27FC236}">
                <a16:creationId xmlns:a16="http://schemas.microsoft.com/office/drawing/2014/main" id="{9EA748E9-87F9-4971-92E0-A23F098B1A5C}"/>
              </a:ext>
            </a:extLst>
          </p:cNvPr>
          <p:cNvSpPr/>
          <p:nvPr/>
        </p:nvSpPr>
        <p:spPr>
          <a:xfrm>
            <a:off x="3556929" y="4315713"/>
            <a:ext cx="989901" cy="6291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Aurora</a:t>
            </a:r>
            <a:endParaRPr lang="en-US" dirty="0"/>
          </a:p>
        </p:txBody>
      </p:sp>
      <p:sp>
        <p:nvSpPr>
          <p:cNvPr id="13" name="Rectangle: Rounded Corners 12">
            <a:extLst>
              <a:ext uri="{FF2B5EF4-FFF2-40B4-BE49-F238E27FC236}">
                <a16:creationId xmlns:a16="http://schemas.microsoft.com/office/drawing/2014/main" id="{3FDF795E-EA09-4914-8519-CDDA1DCC3077}"/>
              </a:ext>
            </a:extLst>
          </p:cNvPr>
          <p:cNvSpPr/>
          <p:nvPr/>
        </p:nvSpPr>
        <p:spPr>
          <a:xfrm>
            <a:off x="4776351" y="4319571"/>
            <a:ext cx="1369759" cy="6291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ElastiCache</a:t>
            </a:r>
            <a:endParaRPr lang="en-US" dirty="0"/>
          </a:p>
        </p:txBody>
      </p:sp>
      <p:sp>
        <p:nvSpPr>
          <p:cNvPr id="14" name="Rectangle: Rounded Corners 13">
            <a:extLst>
              <a:ext uri="{FF2B5EF4-FFF2-40B4-BE49-F238E27FC236}">
                <a16:creationId xmlns:a16="http://schemas.microsoft.com/office/drawing/2014/main" id="{0F317D51-343E-4097-96D8-20DB523409F7}"/>
              </a:ext>
            </a:extLst>
          </p:cNvPr>
          <p:cNvSpPr/>
          <p:nvPr/>
        </p:nvSpPr>
        <p:spPr>
          <a:xfrm>
            <a:off x="7317688" y="2176942"/>
            <a:ext cx="1475065" cy="6291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DynamoDB</a:t>
            </a:r>
            <a:endParaRPr lang="en-US" dirty="0"/>
          </a:p>
        </p:txBody>
      </p:sp>
      <p:sp>
        <p:nvSpPr>
          <p:cNvPr id="16" name="TextBox 15">
            <a:extLst>
              <a:ext uri="{FF2B5EF4-FFF2-40B4-BE49-F238E27FC236}">
                <a16:creationId xmlns:a16="http://schemas.microsoft.com/office/drawing/2014/main" id="{99979AEF-8863-48DF-A23E-C7ACCE8A3B00}"/>
              </a:ext>
            </a:extLst>
          </p:cNvPr>
          <p:cNvSpPr txBox="1"/>
          <p:nvPr/>
        </p:nvSpPr>
        <p:spPr>
          <a:xfrm>
            <a:off x="9487948" y="5727815"/>
            <a:ext cx="826637" cy="369332"/>
          </a:xfrm>
          <a:prstGeom prst="rect">
            <a:avLst/>
          </a:prstGeom>
          <a:noFill/>
        </p:spPr>
        <p:txBody>
          <a:bodyPr wrap="none" rtlCol="0">
            <a:spAutoFit/>
          </a:bodyPr>
          <a:lstStyle/>
          <a:p>
            <a:r>
              <a:rPr lang="en-IN" dirty="0"/>
              <a:t>Region</a:t>
            </a:r>
            <a:endParaRPr lang="en-US" dirty="0"/>
          </a:p>
        </p:txBody>
      </p:sp>
      <p:sp>
        <p:nvSpPr>
          <p:cNvPr id="17" name="Rectangle: Rounded Corners 16">
            <a:extLst>
              <a:ext uri="{FF2B5EF4-FFF2-40B4-BE49-F238E27FC236}">
                <a16:creationId xmlns:a16="http://schemas.microsoft.com/office/drawing/2014/main" id="{4052D033-25B8-4F58-952E-24A5C1469175}"/>
              </a:ext>
            </a:extLst>
          </p:cNvPr>
          <p:cNvSpPr/>
          <p:nvPr/>
        </p:nvSpPr>
        <p:spPr>
          <a:xfrm>
            <a:off x="3822732" y="2176942"/>
            <a:ext cx="989901" cy="62917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EC2</a:t>
            </a:r>
            <a:endParaRPr lang="en-US" dirty="0"/>
          </a:p>
        </p:txBody>
      </p:sp>
      <p:sp>
        <p:nvSpPr>
          <p:cNvPr id="3" name="TextBox 2">
            <a:extLst>
              <a:ext uri="{FF2B5EF4-FFF2-40B4-BE49-F238E27FC236}">
                <a16:creationId xmlns:a16="http://schemas.microsoft.com/office/drawing/2014/main" id="{AD515D43-2964-43E6-A05A-BE7081C84B9E}"/>
              </a:ext>
            </a:extLst>
          </p:cNvPr>
          <p:cNvSpPr txBox="1"/>
          <p:nvPr/>
        </p:nvSpPr>
        <p:spPr>
          <a:xfrm>
            <a:off x="9515057" y="2806117"/>
            <a:ext cx="2318979" cy="954107"/>
          </a:xfrm>
          <a:prstGeom prst="rect">
            <a:avLst/>
          </a:prstGeom>
          <a:noFill/>
        </p:spPr>
        <p:txBody>
          <a:bodyPr wrap="square" rtlCol="0">
            <a:spAutoFit/>
          </a:bodyPr>
          <a:lstStyle/>
          <a:p>
            <a:r>
              <a:rPr lang="en-IN" sz="2800" dirty="0"/>
              <a:t>Inside and outside of VPC</a:t>
            </a:r>
            <a:endParaRPr lang="en-US" sz="2800" dirty="0"/>
          </a:p>
        </p:txBody>
      </p:sp>
    </p:spTree>
    <p:extLst>
      <p:ext uri="{BB962C8B-B14F-4D97-AF65-F5344CB8AC3E}">
        <p14:creationId xmlns:p14="http://schemas.microsoft.com/office/powerpoint/2010/main" val="10731843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Lab 3</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5"/>
            <a:ext cx="10839451" cy="5095874"/>
          </a:xfrm>
        </p:spPr>
        <p:txBody>
          <a:bodyPr>
            <a:normAutofit fontScale="92500" lnSpcReduction="20000"/>
          </a:bodyPr>
          <a:lstStyle/>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Launch a Multi-AZ RDS (</a:t>
            </a:r>
            <a:r>
              <a:rPr lang="en-US" sz="2000" b="1" dirty="0">
                <a:latin typeface="Open Sans" panose="020B0606030504020204" pitchFamily="34" charset="0"/>
                <a:ea typeface="Open Sans" panose="020B0606030504020204" pitchFamily="34" charset="0"/>
                <a:cs typeface="Open Sans" panose="020B0606030504020204" pitchFamily="34" charset="0"/>
              </a:rPr>
              <a:t>PostgreSQL</a:t>
            </a:r>
            <a:r>
              <a:rPr lang="en-US" sz="2000" dirty="0">
                <a:latin typeface="Open Sans" panose="020B0606030504020204" pitchFamily="34" charset="0"/>
                <a:ea typeface="Open Sans" panose="020B0606030504020204" pitchFamily="34" charset="0"/>
                <a:cs typeface="Open Sans" panose="020B0606030504020204" pitchFamily="34" charset="0"/>
              </a:rPr>
              <a:t>) instance in private subnets of your VPC. (type – db.t3.micro, Storage – GP SSD – 30GB)</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Once it is ready, connect it via the Public EC2 instance you had launched earlier.</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Follow the instructions and use </a:t>
            </a:r>
            <a:r>
              <a:rPr lang="en-US" sz="2000" b="1" dirty="0" err="1">
                <a:latin typeface="Open Sans" panose="020B0606030504020204" pitchFamily="34" charset="0"/>
                <a:ea typeface="Open Sans" panose="020B0606030504020204" pitchFamily="34" charset="0"/>
                <a:cs typeface="Open Sans" panose="020B0606030504020204" pitchFamily="34" charset="0"/>
              </a:rPr>
              <a:t>psql</a:t>
            </a:r>
            <a:r>
              <a:rPr lang="en-US" sz="2000" dirty="0">
                <a:latin typeface="Open Sans" panose="020B0606030504020204" pitchFamily="34" charset="0"/>
                <a:ea typeface="Open Sans" panose="020B0606030504020204" pitchFamily="34" charset="0"/>
                <a:cs typeface="Open Sans" panose="020B0606030504020204" pitchFamily="34" charset="0"/>
              </a:rPr>
              <a:t> to access the RDS database. </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Create a table and insert data into it. </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Use python code on your EC2 instance to access the data RDS table. </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Check the private IP of the RDS instance serving you. Make a note of it. </a:t>
            </a:r>
          </a:p>
          <a:p>
            <a:pPr lvl="1">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You can use “ping –a &lt;&lt;RDS endpoint&gt;&gt;”</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Now, reboot your RDS </a:t>
            </a:r>
            <a:r>
              <a:rPr lang="en-US" sz="2000" b="1" dirty="0">
                <a:latin typeface="Open Sans" panose="020B0606030504020204" pitchFamily="34" charset="0"/>
                <a:ea typeface="Open Sans" panose="020B0606030504020204" pitchFamily="34" charset="0"/>
                <a:cs typeface="Open Sans" panose="020B0606030504020204" pitchFamily="34" charset="0"/>
              </a:rPr>
              <a:t>with failover option </a:t>
            </a:r>
            <a:r>
              <a:rPr lang="en-US" sz="2000" dirty="0">
                <a:latin typeface="Open Sans" panose="020B0606030504020204" pitchFamily="34" charset="0"/>
                <a:ea typeface="Open Sans" panose="020B0606030504020204" pitchFamily="34" charset="0"/>
                <a:cs typeface="Open Sans" panose="020B0606030504020204" pitchFamily="34" charset="0"/>
              </a:rPr>
              <a:t>and check the private IP of the RDS instance serving you. Make a note of this IP as well.</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Verify these in the ENI section (under EC2 Dashboard). </a:t>
            </a:r>
          </a:p>
        </p:txBody>
      </p:sp>
      <p:sp>
        <p:nvSpPr>
          <p:cNvPr id="4" name="TextBox 3">
            <a:extLst>
              <a:ext uri="{FF2B5EF4-FFF2-40B4-BE49-F238E27FC236}">
                <a16:creationId xmlns:a16="http://schemas.microsoft.com/office/drawing/2014/main" id="{0DBD16F4-D8A8-40EC-9A69-0174E072ED32}"/>
              </a:ext>
            </a:extLst>
          </p:cNvPr>
          <p:cNvSpPr txBox="1"/>
          <p:nvPr/>
        </p:nvSpPr>
        <p:spPr>
          <a:xfrm>
            <a:off x="9450157" y="260451"/>
            <a:ext cx="2257349" cy="307777"/>
          </a:xfrm>
          <a:prstGeom prst="rect">
            <a:avLst/>
          </a:prstGeom>
          <a:noFill/>
        </p:spPr>
        <p:txBody>
          <a:bodyPr wrap="none" rtlCol="0">
            <a:spAutoFit/>
          </a:bodyPr>
          <a:lstStyle/>
          <a:p>
            <a:r>
              <a:rPr lang="en-IN" sz="1400" b="1" dirty="0">
                <a:latin typeface="Open Sans" panose="020B0606030504020204" pitchFamily="34" charset="0"/>
                <a:ea typeface="Open Sans" panose="020B0606030504020204" pitchFamily="34" charset="0"/>
                <a:cs typeface="Open Sans" panose="020B0606030504020204" pitchFamily="34" charset="0"/>
              </a:rPr>
              <a:t>Time allocated: </a:t>
            </a:r>
            <a:r>
              <a:rPr lang="en-IN" sz="1400" dirty="0">
                <a:latin typeface="Open Sans" panose="020B0606030504020204" pitchFamily="34" charset="0"/>
                <a:ea typeface="Open Sans" panose="020B0606030504020204" pitchFamily="34" charset="0"/>
                <a:cs typeface="Open Sans" panose="020B0606030504020204" pitchFamily="34" charset="0"/>
              </a:rPr>
              <a:t>40 mins</a:t>
            </a:r>
          </a:p>
        </p:txBody>
      </p:sp>
    </p:spTree>
    <p:extLst>
      <p:ext uri="{BB962C8B-B14F-4D97-AF65-F5344CB8AC3E}">
        <p14:creationId xmlns:p14="http://schemas.microsoft.com/office/powerpoint/2010/main" val="3179294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Storage Services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rmAutofit/>
          </a:bodyPr>
          <a:lstStyle/>
          <a:p>
            <a:pPr>
              <a:lnSpc>
                <a:spcPct val="150000"/>
              </a:lnSpc>
            </a:pPr>
            <a:r>
              <a:rPr lang="en-US" sz="2000" dirty="0">
                <a:latin typeface="Abadi Extra Light" panose="020B0204020104020204" pitchFamily="34" charset="0"/>
              </a:rPr>
              <a:t>Overview of S3, EBS, EFS</a:t>
            </a:r>
          </a:p>
          <a:p>
            <a:pPr>
              <a:lnSpc>
                <a:spcPct val="150000"/>
              </a:lnSpc>
            </a:pPr>
            <a:r>
              <a:rPr lang="en-US" sz="2000" dirty="0">
                <a:latin typeface="Abadi Extra Light" panose="020B0204020104020204" pitchFamily="34" charset="0"/>
              </a:rPr>
              <a:t>Pricing of S3 (different storage classes), EBS, EFS</a:t>
            </a:r>
          </a:p>
          <a:p>
            <a:pPr>
              <a:lnSpc>
                <a:spcPct val="150000"/>
              </a:lnSpc>
            </a:pPr>
            <a:r>
              <a:rPr lang="en-US" sz="2000" dirty="0">
                <a:latin typeface="Abadi Extra Light" panose="020B0204020104020204" pitchFamily="34" charset="0"/>
              </a:rPr>
              <a:t>Right use-cases for S3, EBS, EFS </a:t>
            </a:r>
          </a:p>
          <a:p>
            <a:pPr>
              <a:lnSpc>
                <a:spcPct val="150000"/>
              </a:lnSpc>
            </a:pPr>
            <a:endParaRPr lang="en-US" sz="2000" dirty="0">
              <a:latin typeface="Abadi Extra Light" panose="020B0204020104020204" pitchFamily="34" charset="0"/>
            </a:endParaRPr>
          </a:p>
        </p:txBody>
      </p:sp>
      <p:sp>
        <p:nvSpPr>
          <p:cNvPr id="5" name="Rectangle 4">
            <a:extLst>
              <a:ext uri="{FF2B5EF4-FFF2-40B4-BE49-F238E27FC236}">
                <a16:creationId xmlns:a16="http://schemas.microsoft.com/office/drawing/2014/main" id="{39D46205-86A1-4234-A72B-D1A9A3C7540F}"/>
              </a:ext>
            </a:extLst>
          </p:cNvPr>
          <p:cNvSpPr/>
          <p:nvPr/>
        </p:nvSpPr>
        <p:spPr>
          <a:xfrm>
            <a:off x="6748530" y="3429000"/>
            <a:ext cx="553791"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52AA67A-635C-4896-8D06-ED831B353584}"/>
              </a:ext>
            </a:extLst>
          </p:cNvPr>
          <p:cNvSpPr/>
          <p:nvPr/>
        </p:nvSpPr>
        <p:spPr>
          <a:xfrm>
            <a:off x="6748529" y="4143599"/>
            <a:ext cx="553791"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AFE89C2-8699-4B1D-9A4C-862884344FDF}"/>
              </a:ext>
            </a:extLst>
          </p:cNvPr>
          <p:cNvSpPr/>
          <p:nvPr/>
        </p:nvSpPr>
        <p:spPr>
          <a:xfrm>
            <a:off x="8559885" y="3429000"/>
            <a:ext cx="553791"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262FB0B-E92E-4511-8AA7-F6D9EB882FBC}"/>
              </a:ext>
            </a:extLst>
          </p:cNvPr>
          <p:cNvSpPr/>
          <p:nvPr/>
        </p:nvSpPr>
        <p:spPr>
          <a:xfrm>
            <a:off x="8559884" y="4143599"/>
            <a:ext cx="553791"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03A2C8-712A-4EB8-87D5-A360933492C7}"/>
              </a:ext>
            </a:extLst>
          </p:cNvPr>
          <p:cNvSpPr/>
          <p:nvPr/>
        </p:nvSpPr>
        <p:spPr>
          <a:xfrm>
            <a:off x="7691771" y="3429000"/>
            <a:ext cx="553791"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C2292F3-1D07-4B65-8B88-3687CBB19CDC}"/>
              </a:ext>
            </a:extLst>
          </p:cNvPr>
          <p:cNvSpPr/>
          <p:nvPr/>
        </p:nvSpPr>
        <p:spPr>
          <a:xfrm>
            <a:off x="7691770" y="4143599"/>
            <a:ext cx="553791"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2DE209E2-8380-400E-8D33-82D96ABCE036}"/>
              </a:ext>
            </a:extLst>
          </p:cNvPr>
          <p:cNvCxnSpPr/>
          <p:nvPr/>
        </p:nvCxnSpPr>
        <p:spPr>
          <a:xfrm>
            <a:off x="7482625" y="2717442"/>
            <a:ext cx="0" cy="2717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C2FA9D-1692-4AF6-AF8F-1ADC63AD8D9D}"/>
              </a:ext>
            </a:extLst>
          </p:cNvPr>
          <p:cNvCxnSpPr/>
          <p:nvPr/>
        </p:nvCxnSpPr>
        <p:spPr>
          <a:xfrm>
            <a:off x="8433515" y="2717442"/>
            <a:ext cx="0" cy="2717443"/>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D8B53FD-49C6-4C96-A261-EB69F92D1013}"/>
              </a:ext>
            </a:extLst>
          </p:cNvPr>
          <p:cNvSpPr txBox="1"/>
          <p:nvPr/>
        </p:nvSpPr>
        <p:spPr>
          <a:xfrm>
            <a:off x="6731112" y="5059963"/>
            <a:ext cx="588623" cy="369332"/>
          </a:xfrm>
          <a:prstGeom prst="rect">
            <a:avLst/>
          </a:prstGeom>
          <a:noFill/>
        </p:spPr>
        <p:txBody>
          <a:bodyPr wrap="none" rtlCol="0">
            <a:spAutoFit/>
          </a:bodyPr>
          <a:lstStyle/>
          <a:p>
            <a:r>
              <a:rPr lang="en-IN" dirty="0"/>
              <a:t>AZ a</a:t>
            </a:r>
            <a:endParaRPr lang="en-US" dirty="0"/>
          </a:p>
        </p:txBody>
      </p:sp>
      <p:sp>
        <p:nvSpPr>
          <p:cNvPr id="15" name="TextBox 14">
            <a:extLst>
              <a:ext uri="{FF2B5EF4-FFF2-40B4-BE49-F238E27FC236}">
                <a16:creationId xmlns:a16="http://schemas.microsoft.com/office/drawing/2014/main" id="{D9DE585C-ED17-4AA0-815E-8A89763028C2}"/>
              </a:ext>
            </a:extLst>
          </p:cNvPr>
          <p:cNvSpPr txBox="1"/>
          <p:nvPr/>
        </p:nvSpPr>
        <p:spPr>
          <a:xfrm>
            <a:off x="7691770" y="5059963"/>
            <a:ext cx="599844" cy="369332"/>
          </a:xfrm>
          <a:prstGeom prst="rect">
            <a:avLst/>
          </a:prstGeom>
          <a:noFill/>
        </p:spPr>
        <p:txBody>
          <a:bodyPr wrap="none" rtlCol="0">
            <a:spAutoFit/>
          </a:bodyPr>
          <a:lstStyle/>
          <a:p>
            <a:r>
              <a:rPr lang="en-IN" dirty="0"/>
              <a:t>AZ b</a:t>
            </a:r>
            <a:endParaRPr lang="en-US" dirty="0"/>
          </a:p>
        </p:txBody>
      </p:sp>
      <p:sp>
        <p:nvSpPr>
          <p:cNvPr id="16" name="TextBox 15">
            <a:extLst>
              <a:ext uri="{FF2B5EF4-FFF2-40B4-BE49-F238E27FC236}">
                <a16:creationId xmlns:a16="http://schemas.microsoft.com/office/drawing/2014/main" id="{8BAD0DAF-F349-4BD1-9143-C6F953C21375}"/>
              </a:ext>
            </a:extLst>
          </p:cNvPr>
          <p:cNvSpPr txBox="1"/>
          <p:nvPr/>
        </p:nvSpPr>
        <p:spPr>
          <a:xfrm>
            <a:off x="8621469" y="5059963"/>
            <a:ext cx="575799" cy="369332"/>
          </a:xfrm>
          <a:prstGeom prst="rect">
            <a:avLst/>
          </a:prstGeom>
          <a:noFill/>
        </p:spPr>
        <p:txBody>
          <a:bodyPr wrap="none" rtlCol="0">
            <a:spAutoFit/>
          </a:bodyPr>
          <a:lstStyle/>
          <a:p>
            <a:r>
              <a:rPr lang="en-IN" dirty="0"/>
              <a:t>AZ c</a:t>
            </a:r>
            <a:endParaRPr lang="en-US" dirty="0"/>
          </a:p>
        </p:txBody>
      </p:sp>
    </p:spTree>
    <p:extLst>
      <p:ext uri="{BB962C8B-B14F-4D97-AF65-F5344CB8AC3E}">
        <p14:creationId xmlns:p14="http://schemas.microsoft.com/office/powerpoint/2010/main" val="24737560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Storage Services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5" y="1171576"/>
            <a:ext cx="3157130" cy="5095874"/>
          </a:xfrm>
          <a:ln>
            <a:solidFill>
              <a:schemeClr val="bg2">
                <a:lumMod val="90000"/>
              </a:schemeClr>
            </a:solidFill>
          </a:ln>
        </p:spPr>
        <p:txBody>
          <a:bodyPr>
            <a:normAutofit/>
          </a:bodyPr>
          <a:lstStyle/>
          <a:p>
            <a:pPr marL="0" indent="0">
              <a:lnSpc>
                <a:spcPct val="150000"/>
              </a:lnSpc>
              <a:buNone/>
            </a:pPr>
            <a:r>
              <a:rPr lang="en-US" sz="2000" b="1" dirty="0">
                <a:latin typeface="Abadi Extra Light" panose="020B0204020104020204" pitchFamily="34" charset="0"/>
              </a:rPr>
              <a:t>S3</a:t>
            </a:r>
          </a:p>
          <a:p>
            <a:pPr>
              <a:lnSpc>
                <a:spcPct val="150000"/>
              </a:lnSpc>
            </a:pPr>
            <a:r>
              <a:rPr lang="en-US" sz="2000" dirty="0">
                <a:latin typeface="Abadi Extra Light" panose="020B0204020104020204" pitchFamily="34" charset="0"/>
              </a:rPr>
              <a:t>Object based storage</a:t>
            </a:r>
          </a:p>
          <a:p>
            <a:pPr>
              <a:lnSpc>
                <a:spcPct val="150000"/>
              </a:lnSpc>
            </a:pPr>
            <a:r>
              <a:rPr lang="en-US" sz="2000" dirty="0">
                <a:latin typeface="Abadi Extra Light" panose="020B0204020104020204" pitchFamily="34" charset="0"/>
              </a:rPr>
              <a:t>Gives 11 9s of reliability</a:t>
            </a:r>
          </a:p>
          <a:p>
            <a:pPr>
              <a:lnSpc>
                <a:spcPct val="150000"/>
              </a:lnSpc>
            </a:pPr>
            <a:r>
              <a:rPr lang="en-US" sz="2000" dirty="0">
                <a:latin typeface="Abadi Extra Light" panose="020B0204020104020204" pitchFamily="34" charset="0"/>
              </a:rPr>
              <a:t>Uses global namespace</a:t>
            </a:r>
          </a:p>
          <a:p>
            <a:pPr>
              <a:lnSpc>
                <a:spcPct val="150000"/>
              </a:lnSpc>
            </a:pPr>
            <a:r>
              <a:rPr lang="en-US" sz="2000" dirty="0">
                <a:latin typeface="Abadi Extra Light" panose="020B0204020104020204" pitchFamily="34" charset="0"/>
              </a:rPr>
              <a:t>S3 bucket is a regional resource.</a:t>
            </a:r>
          </a:p>
          <a:p>
            <a:pPr>
              <a:lnSpc>
                <a:spcPct val="150000"/>
              </a:lnSpc>
            </a:pPr>
            <a:r>
              <a:rPr lang="en-US" sz="2000" dirty="0">
                <a:latin typeface="Abadi Extra Light" panose="020B0204020104020204" pitchFamily="34" charset="0"/>
              </a:rPr>
              <a:t>You interact via AWS APIs</a:t>
            </a:r>
          </a:p>
          <a:p>
            <a:pPr>
              <a:lnSpc>
                <a:spcPct val="150000"/>
              </a:lnSpc>
            </a:pPr>
            <a:r>
              <a:rPr lang="en-US" sz="2000" dirty="0">
                <a:latin typeface="Abadi Extra Light" panose="020B0204020104020204" pitchFamily="34" charset="0"/>
              </a:rPr>
              <a:t>WORM usage</a:t>
            </a:r>
          </a:p>
        </p:txBody>
      </p:sp>
      <p:sp>
        <p:nvSpPr>
          <p:cNvPr id="7" name="Content Placeholder 2">
            <a:extLst>
              <a:ext uri="{FF2B5EF4-FFF2-40B4-BE49-F238E27FC236}">
                <a16:creationId xmlns:a16="http://schemas.microsoft.com/office/drawing/2014/main" id="{A50C9840-6367-4823-99B1-C218F3C9933D}"/>
              </a:ext>
            </a:extLst>
          </p:cNvPr>
          <p:cNvSpPr txBox="1">
            <a:spLocks/>
          </p:cNvSpPr>
          <p:nvPr/>
        </p:nvSpPr>
        <p:spPr>
          <a:xfrm>
            <a:off x="4178754" y="1171575"/>
            <a:ext cx="3157130" cy="5095874"/>
          </a:xfrm>
          <a:prstGeom prst="rect">
            <a:avLst/>
          </a:prstGeom>
          <a:ln>
            <a:solidFill>
              <a:schemeClr val="bg2">
                <a:lumMod val="9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000" b="1" dirty="0">
                <a:latin typeface="Abadi Extra Light" panose="020B0204020104020204" pitchFamily="34" charset="0"/>
              </a:rPr>
              <a:t>EBS</a:t>
            </a:r>
          </a:p>
          <a:p>
            <a:pPr>
              <a:lnSpc>
                <a:spcPct val="150000"/>
              </a:lnSpc>
            </a:pPr>
            <a:r>
              <a:rPr lang="en-US" sz="2000" dirty="0">
                <a:latin typeface="Abadi Extra Light" panose="020B0204020104020204" pitchFamily="34" charset="0"/>
              </a:rPr>
              <a:t>Block based storage (disk)</a:t>
            </a:r>
          </a:p>
          <a:p>
            <a:pPr>
              <a:lnSpc>
                <a:spcPct val="150000"/>
              </a:lnSpc>
            </a:pPr>
            <a:r>
              <a:rPr lang="en-US" sz="2000" dirty="0">
                <a:latin typeface="Abadi Extra Light" panose="020B0204020104020204" pitchFamily="34" charset="0"/>
              </a:rPr>
              <a:t>Used with EC2</a:t>
            </a:r>
          </a:p>
          <a:p>
            <a:pPr>
              <a:lnSpc>
                <a:spcPct val="150000"/>
              </a:lnSpc>
            </a:pPr>
            <a:r>
              <a:rPr lang="en-US" sz="2000" dirty="0">
                <a:latin typeface="Abadi Extra Light" panose="020B0204020104020204" pitchFamily="34" charset="0"/>
              </a:rPr>
              <a:t>Read / write via OS level operation</a:t>
            </a:r>
          </a:p>
          <a:p>
            <a:pPr>
              <a:lnSpc>
                <a:spcPct val="150000"/>
              </a:lnSpc>
            </a:pPr>
            <a:r>
              <a:rPr lang="en-US" sz="2000" dirty="0">
                <a:latin typeface="Abadi Extra Light" panose="020B0204020104020204" pitchFamily="34" charset="0"/>
              </a:rPr>
              <a:t>It is located in an AZ </a:t>
            </a:r>
          </a:p>
          <a:p>
            <a:pPr>
              <a:lnSpc>
                <a:spcPct val="150000"/>
              </a:lnSpc>
            </a:pPr>
            <a:r>
              <a:rPr lang="en-US" sz="2000" dirty="0">
                <a:latin typeface="Abadi Extra Light" panose="020B0204020104020204" pitchFamily="34" charset="0"/>
              </a:rPr>
              <a:t>OS &amp; DB usage</a:t>
            </a:r>
          </a:p>
        </p:txBody>
      </p:sp>
      <p:sp>
        <p:nvSpPr>
          <p:cNvPr id="8" name="Content Placeholder 2">
            <a:extLst>
              <a:ext uri="{FF2B5EF4-FFF2-40B4-BE49-F238E27FC236}">
                <a16:creationId xmlns:a16="http://schemas.microsoft.com/office/drawing/2014/main" id="{7469E8E7-EE17-4FF7-9474-824FCD607571}"/>
              </a:ext>
            </a:extLst>
          </p:cNvPr>
          <p:cNvSpPr txBox="1">
            <a:spLocks/>
          </p:cNvSpPr>
          <p:nvPr/>
        </p:nvSpPr>
        <p:spPr>
          <a:xfrm>
            <a:off x="7708992" y="1171575"/>
            <a:ext cx="3157130" cy="5095874"/>
          </a:xfrm>
          <a:prstGeom prst="rect">
            <a:avLst/>
          </a:prstGeom>
          <a:ln>
            <a:solidFill>
              <a:schemeClr val="bg2">
                <a:lumMod val="9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000" b="1" dirty="0">
                <a:latin typeface="Abadi Extra Light" panose="020B0204020104020204" pitchFamily="34" charset="0"/>
              </a:rPr>
              <a:t>EFS</a:t>
            </a:r>
          </a:p>
          <a:p>
            <a:pPr>
              <a:lnSpc>
                <a:spcPct val="150000"/>
              </a:lnSpc>
            </a:pPr>
            <a:r>
              <a:rPr lang="en-US" sz="2000" dirty="0">
                <a:latin typeface="Abadi Extra Light" panose="020B0204020104020204" pitchFamily="34" charset="0"/>
              </a:rPr>
              <a:t>It can be mounted to multiple EC2 instances</a:t>
            </a:r>
          </a:p>
          <a:p>
            <a:pPr>
              <a:lnSpc>
                <a:spcPct val="150000"/>
              </a:lnSpc>
            </a:pPr>
            <a:r>
              <a:rPr lang="en-US" sz="2000" dirty="0">
                <a:latin typeface="Abadi Extra Light" panose="020B0204020104020204" pitchFamily="34" charset="0"/>
              </a:rPr>
              <a:t>Spans across AZs in a region</a:t>
            </a:r>
          </a:p>
          <a:p>
            <a:pPr>
              <a:lnSpc>
                <a:spcPct val="150000"/>
              </a:lnSpc>
            </a:pPr>
            <a:r>
              <a:rPr lang="en-US" sz="2000" dirty="0">
                <a:latin typeface="Abadi Extra Light" panose="020B0204020104020204" pitchFamily="34" charset="0"/>
              </a:rPr>
              <a:t>Read/write possible from multiple instances</a:t>
            </a:r>
          </a:p>
          <a:p>
            <a:pPr>
              <a:lnSpc>
                <a:spcPct val="150000"/>
              </a:lnSpc>
            </a:pPr>
            <a:r>
              <a:rPr lang="en-US" sz="2000" dirty="0">
                <a:latin typeface="Abadi Extra Light" panose="020B0204020104020204" pitchFamily="34" charset="0"/>
              </a:rPr>
              <a:t>Works only with Linux</a:t>
            </a:r>
          </a:p>
        </p:txBody>
      </p:sp>
    </p:spTree>
    <p:extLst>
      <p:ext uri="{BB962C8B-B14F-4D97-AF65-F5344CB8AC3E}">
        <p14:creationId xmlns:p14="http://schemas.microsoft.com/office/powerpoint/2010/main" val="10106732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S3 Storage Classes</a:t>
            </a:r>
            <a:endParaRPr lang="en-US" sz="4000" dirty="0">
              <a:solidFill>
                <a:srgbClr val="0070C0"/>
              </a:solidFill>
              <a:latin typeface="Abadi" panose="020B0604020104020204" pitchFamily="34" charset="0"/>
            </a:endParaRPr>
          </a:p>
        </p:txBody>
      </p:sp>
      <p:pic>
        <p:nvPicPr>
          <p:cNvPr id="9" name="Picture 8">
            <a:extLst>
              <a:ext uri="{FF2B5EF4-FFF2-40B4-BE49-F238E27FC236}">
                <a16:creationId xmlns:a16="http://schemas.microsoft.com/office/drawing/2014/main" id="{C387B4F3-B28D-4D91-816B-6D7F915F97B3}"/>
              </a:ext>
            </a:extLst>
          </p:cNvPr>
          <p:cNvPicPr>
            <a:picLocks noChangeAspect="1"/>
          </p:cNvPicPr>
          <p:nvPr/>
        </p:nvPicPr>
        <p:blipFill>
          <a:blip r:embed="rId2"/>
          <a:stretch>
            <a:fillRect/>
          </a:stretch>
        </p:blipFill>
        <p:spPr>
          <a:xfrm>
            <a:off x="342900" y="1093606"/>
            <a:ext cx="11517418" cy="4000787"/>
          </a:xfrm>
          <a:prstGeom prst="rect">
            <a:avLst/>
          </a:prstGeom>
        </p:spPr>
      </p:pic>
      <p:sp>
        <p:nvSpPr>
          <p:cNvPr id="3" name="TextBox 2">
            <a:extLst>
              <a:ext uri="{FF2B5EF4-FFF2-40B4-BE49-F238E27FC236}">
                <a16:creationId xmlns:a16="http://schemas.microsoft.com/office/drawing/2014/main" id="{8EFCFCFF-95C7-45CF-B5BB-95C0C8E7ED51}"/>
              </a:ext>
            </a:extLst>
          </p:cNvPr>
          <p:cNvSpPr txBox="1"/>
          <p:nvPr/>
        </p:nvSpPr>
        <p:spPr>
          <a:xfrm>
            <a:off x="433052" y="5151677"/>
            <a:ext cx="4699172" cy="1138773"/>
          </a:xfrm>
          <a:prstGeom prst="rect">
            <a:avLst/>
          </a:prstGeom>
          <a:noFill/>
        </p:spPr>
        <p:txBody>
          <a:bodyPr wrap="none" rtlCol="0">
            <a:spAutoFit/>
          </a:bodyPr>
          <a:lstStyle/>
          <a:p>
            <a:r>
              <a:rPr lang="en-IN" sz="2000" b="1" dirty="0">
                <a:latin typeface="+mj-lt"/>
              </a:rPr>
              <a:t>Pricing Factors: </a:t>
            </a:r>
            <a:endParaRPr lang="en-IN" b="1" dirty="0">
              <a:latin typeface="+mj-lt"/>
            </a:endParaRPr>
          </a:p>
          <a:p>
            <a:pPr marL="800100" lvl="1" indent="-342900">
              <a:buAutoNum type="arabicPeriod"/>
            </a:pPr>
            <a:r>
              <a:rPr lang="en-IN" sz="1600" dirty="0"/>
              <a:t>Amount of Storage</a:t>
            </a:r>
          </a:p>
          <a:p>
            <a:pPr marL="800100" lvl="1" indent="-342900">
              <a:buAutoNum type="arabicPeriod"/>
            </a:pPr>
            <a:r>
              <a:rPr lang="en-IN" sz="1600" dirty="0"/>
              <a:t>Data transfer (out to internet)</a:t>
            </a:r>
          </a:p>
          <a:p>
            <a:pPr marL="800100" lvl="1" indent="-342900">
              <a:buAutoNum type="arabicPeriod"/>
            </a:pPr>
            <a:r>
              <a:rPr lang="en-IN" sz="1600" dirty="0"/>
              <a:t>Number of requests (GET, PUT, DELETE, etc.) </a:t>
            </a:r>
          </a:p>
        </p:txBody>
      </p:sp>
    </p:spTree>
    <p:extLst>
      <p:ext uri="{BB962C8B-B14F-4D97-AF65-F5344CB8AC3E}">
        <p14:creationId xmlns:p14="http://schemas.microsoft.com/office/powerpoint/2010/main" val="16007146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Lab 4</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5095874"/>
          </a:xfrm>
        </p:spPr>
        <p:txBody>
          <a:bodyPr>
            <a:normAutofit/>
          </a:bodyPr>
          <a:lstStyle/>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Activate </a:t>
            </a:r>
            <a:r>
              <a:rPr lang="en-US" sz="2000" b="1" dirty="0">
                <a:latin typeface="Open Sans" panose="020B0606030504020204" pitchFamily="34" charset="0"/>
                <a:ea typeface="Open Sans" panose="020B0606030504020204" pitchFamily="34" charset="0"/>
                <a:cs typeface="Open Sans" panose="020B0606030504020204" pitchFamily="34" charset="0"/>
              </a:rPr>
              <a:t>CloudShell</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Execute “aws configure” &amp; “aws </a:t>
            </a:r>
            <a:r>
              <a:rPr lang="en-US" sz="2000" dirty="0" err="1">
                <a:latin typeface="Open Sans" panose="020B0606030504020204" pitchFamily="34" charset="0"/>
                <a:ea typeface="Open Sans" panose="020B0606030504020204" pitchFamily="34" charset="0"/>
                <a:cs typeface="Open Sans" panose="020B0606030504020204" pitchFamily="34" charset="0"/>
              </a:rPr>
              <a:t>sts</a:t>
            </a:r>
            <a:r>
              <a:rPr lang="en-US" sz="2000" dirty="0">
                <a:latin typeface="Open Sans" panose="020B0606030504020204" pitchFamily="34" charset="0"/>
                <a:ea typeface="Open Sans" panose="020B0606030504020204" pitchFamily="34" charset="0"/>
                <a:cs typeface="Open Sans" panose="020B0606030504020204" pitchFamily="34" charset="0"/>
              </a:rPr>
              <a:t> get-caller-identity”</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Create new buckets and execute the following commands using AWS CLI </a:t>
            </a:r>
            <a:r>
              <a:rPr lang="en-US" sz="2000" dirty="0">
                <a:latin typeface="Open Sans" panose="020B0606030504020204" pitchFamily="34" charset="0"/>
                <a:ea typeface="Open Sans" panose="020B0606030504020204" pitchFamily="34" charset="0"/>
                <a:cs typeface="Open Sans" panose="020B0606030504020204" pitchFamily="34" charset="0"/>
                <a:hlinkClick r:id="rId2"/>
              </a:rPr>
              <a:t>https://docs.aws.amazon.com/cli/latest/reference/s3/</a:t>
            </a:r>
            <a:r>
              <a:rPr lang="en-US" sz="2000" dirty="0">
                <a:latin typeface="Open Sans" panose="020B0606030504020204" pitchFamily="34" charset="0"/>
                <a:ea typeface="Open Sans" panose="020B0606030504020204" pitchFamily="34" charset="0"/>
                <a:cs typeface="Open Sans" panose="020B0606030504020204" pitchFamily="34" charset="0"/>
              </a:rPr>
              <a:t> </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Setup Static website using S3.</a:t>
            </a: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Delete all the S3 buckets at the end.</a:t>
            </a:r>
          </a:p>
          <a:p>
            <a:pPr>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0" indent="0">
              <a:lnSpc>
                <a:spcPct val="150000"/>
              </a:lnSpc>
              <a:buNone/>
            </a:pPr>
            <a:r>
              <a:rPr lang="en-US" sz="2000" dirty="0">
                <a:latin typeface="Open Sans" panose="020B0606030504020204" pitchFamily="34" charset="0"/>
                <a:ea typeface="Open Sans" panose="020B0606030504020204" pitchFamily="34" charset="0"/>
                <a:cs typeface="Open Sans" panose="020B0606030504020204" pitchFamily="34" charset="0"/>
              </a:rPr>
              <a:t>CLI Command to empty a bucket: </a:t>
            </a:r>
            <a:r>
              <a:rPr lang="en-US" sz="1600" b="0" i="0" u="none" strike="noStrike" dirty="0">
                <a:solidFill>
                  <a:srgbClr val="000000"/>
                </a:solidFill>
                <a:effectLst/>
                <a:highlight>
                  <a:srgbClr val="FFFF00"/>
                </a:highlight>
                <a:latin typeface="Courier New" panose="02070309020205020404" pitchFamily="49" charset="0"/>
                <a:cs typeface="Courier New" panose="02070309020205020404" pitchFamily="49" charset="0"/>
              </a:rPr>
              <a:t>aws s3 rm s3://bucket001 --recursive</a:t>
            </a:r>
            <a:r>
              <a:rPr lang="en-US" sz="1200" dirty="0">
                <a:highlight>
                  <a:srgbClr val="FFFF00"/>
                </a:highlight>
                <a:latin typeface="Courier New" panose="02070309020205020404" pitchFamily="49" charset="0"/>
                <a:cs typeface="Courier New" panose="02070309020205020404" pitchFamily="49" charset="0"/>
              </a:rPr>
              <a:t> </a:t>
            </a:r>
            <a:endParaRPr lang="en-US" sz="1800" dirty="0">
              <a:highlight>
                <a:srgbClr val="FFFF00"/>
              </a:highlight>
              <a:latin typeface="Courier New" panose="02070309020205020404" pitchFamily="49" charset="0"/>
              <a:ea typeface="Open Sans" panose="020B0606030504020204" pitchFamily="34" charset="0"/>
              <a:cs typeface="Courier New" panose="02070309020205020404" pitchFamily="49" charset="0"/>
            </a:endParaRPr>
          </a:p>
          <a:p>
            <a:pPr marL="0" indent="0">
              <a:lnSpc>
                <a:spcPct val="150000"/>
              </a:lnSpc>
              <a:buNone/>
            </a:pPr>
            <a:endParaRPr lang="en-US" sz="2000" dirty="0">
              <a:latin typeface="Abadi Extra Light" panose="020B0204020104020204" pitchFamily="34" charset="0"/>
            </a:endParaRPr>
          </a:p>
        </p:txBody>
      </p:sp>
      <p:sp>
        <p:nvSpPr>
          <p:cNvPr id="4" name="TextBox 3">
            <a:extLst>
              <a:ext uri="{FF2B5EF4-FFF2-40B4-BE49-F238E27FC236}">
                <a16:creationId xmlns:a16="http://schemas.microsoft.com/office/drawing/2014/main" id="{F22D2E24-50D6-413B-A18A-C07BFA5BE142}"/>
              </a:ext>
            </a:extLst>
          </p:cNvPr>
          <p:cNvSpPr txBox="1"/>
          <p:nvPr/>
        </p:nvSpPr>
        <p:spPr>
          <a:xfrm>
            <a:off x="9450157" y="260451"/>
            <a:ext cx="2257349" cy="307777"/>
          </a:xfrm>
          <a:prstGeom prst="rect">
            <a:avLst/>
          </a:prstGeom>
          <a:noFill/>
        </p:spPr>
        <p:txBody>
          <a:bodyPr wrap="none" rtlCol="0">
            <a:spAutoFit/>
          </a:bodyPr>
          <a:lstStyle/>
          <a:p>
            <a:r>
              <a:rPr lang="en-IN" sz="1400" b="1" dirty="0">
                <a:latin typeface="Open Sans" panose="020B0606030504020204" pitchFamily="34" charset="0"/>
                <a:ea typeface="Open Sans" panose="020B0606030504020204" pitchFamily="34" charset="0"/>
                <a:cs typeface="Open Sans" panose="020B0606030504020204" pitchFamily="34" charset="0"/>
              </a:rPr>
              <a:t>Time allocated: </a:t>
            </a:r>
            <a:r>
              <a:rPr lang="en-IN" sz="1400" dirty="0">
                <a:latin typeface="Open Sans" panose="020B0606030504020204" pitchFamily="34" charset="0"/>
                <a:ea typeface="Open Sans" panose="020B0606030504020204" pitchFamily="34" charset="0"/>
                <a:cs typeface="Open Sans" panose="020B0606030504020204" pitchFamily="34" charset="0"/>
              </a:rPr>
              <a:t>30 mins</a:t>
            </a:r>
          </a:p>
        </p:txBody>
      </p:sp>
    </p:spTree>
    <p:extLst>
      <p:ext uri="{BB962C8B-B14F-4D97-AF65-F5344CB8AC3E}">
        <p14:creationId xmlns:p14="http://schemas.microsoft.com/office/powerpoint/2010/main" val="37714326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Load Balancer</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6"/>
            <a:ext cx="10839451" cy="1438274"/>
          </a:xfrm>
        </p:spPr>
        <p:txBody>
          <a:bodyPr>
            <a:normAutofit/>
          </a:bodyPr>
          <a:lstStyle/>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A </a:t>
            </a:r>
            <a:r>
              <a:rPr lang="en-US" sz="2000" b="1" dirty="0">
                <a:latin typeface="Open Sans" panose="020B0606030504020204" pitchFamily="34" charset="0"/>
                <a:ea typeface="Open Sans" panose="020B0606030504020204" pitchFamily="34" charset="0"/>
                <a:cs typeface="Open Sans" panose="020B0606030504020204" pitchFamily="34" charset="0"/>
              </a:rPr>
              <a:t>load balancer </a:t>
            </a:r>
            <a:r>
              <a:rPr lang="en-US" sz="2000" dirty="0">
                <a:latin typeface="Open Sans" panose="020B0606030504020204" pitchFamily="34" charset="0"/>
                <a:ea typeface="Open Sans" panose="020B0606030504020204" pitchFamily="34" charset="0"/>
                <a:cs typeface="Open Sans" panose="020B0606030504020204" pitchFamily="34" charset="0"/>
              </a:rPr>
              <a:t>distributes incoming application traffic across multiple targets, such as EC2 instances, </a:t>
            </a:r>
            <a:r>
              <a:rPr lang="en-US" sz="2000" u="sng" dirty="0">
                <a:latin typeface="Open Sans" panose="020B0606030504020204" pitchFamily="34" charset="0"/>
                <a:ea typeface="Open Sans" panose="020B0606030504020204" pitchFamily="34" charset="0"/>
                <a:cs typeface="Open Sans" panose="020B0606030504020204" pitchFamily="34" charset="0"/>
              </a:rPr>
              <a:t>in multiple Availability Zones</a:t>
            </a:r>
            <a:r>
              <a:rPr lang="en-US" sz="2000" dirty="0">
                <a:latin typeface="Open Sans" panose="020B0606030504020204" pitchFamily="34" charset="0"/>
                <a:ea typeface="Open Sans" panose="020B0606030504020204" pitchFamily="34" charset="0"/>
                <a:cs typeface="Open Sans" panose="020B0606030504020204" pitchFamily="34" charset="0"/>
              </a:rPr>
              <a:t> to increase the availability of your application. </a:t>
            </a:r>
          </a:p>
        </p:txBody>
      </p:sp>
      <p:grpSp>
        <p:nvGrpSpPr>
          <p:cNvPr id="37" name="Group 36">
            <a:extLst>
              <a:ext uri="{FF2B5EF4-FFF2-40B4-BE49-F238E27FC236}">
                <a16:creationId xmlns:a16="http://schemas.microsoft.com/office/drawing/2014/main" id="{ED6CE8FA-745F-4E0D-87F0-56D6845A54B1}"/>
              </a:ext>
            </a:extLst>
          </p:cNvPr>
          <p:cNvGrpSpPr/>
          <p:nvPr/>
        </p:nvGrpSpPr>
        <p:grpSpPr>
          <a:xfrm>
            <a:off x="1809750" y="2486024"/>
            <a:ext cx="9477861" cy="3353761"/>
            <a:chOff x="582382" y="1526184"/>
            <a:chExt cx="10933829" cy="4789852"/>
          </a:xfrm>
        </p:grpSpPr>
        <p:sp>
          <p:nvSpPr>
            <p:cNvPr id="4" name="Rounded Rectangle 9">
              <a:extLst>
                <a:ext uri="{FF2B5EF4-FFF2-40B4-BE49-F238E27FC236}">
                  <a16:creationId xmlns:a16="http://schemas.microsoft.com/office/drawing/2014/main" id="{8D419C80-9F93-4910-A600-CF427F69D2AA}"/>
                </a:ext>
              </a:extLst>
            </p:cNvPr>
            <p:cNvSpPr/>
            <p:nvPr/>
          </p:nvSpPr>
          <p:spPr>
            <a:xfrm>
              <a:off x="2380851" y="2469780"/>
              <a:ext cx="2112526" cy="812800"/>
            </a:xfrm>
            <a:prstGeom prst="roundRect">
              <a:avLst>
                <a:gd name="adj" fmla="val 13889"/>
              </a:avLst>
            </a:prstGeom>
            <a:solidFill>
              <a:srgbClr val="84DDD3"/>
            </a:solidFill>
            <a:ln w="254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Listener</a:t>
              </a:r>
            </a:p>
          </p:txBody>
        </p:sp>
        <p:sp>
          <p:nvSpPr>
            <p:cNvPr id="5" name="Rounded Rectangle 9">
              <a:extLst>
                <a:ext uri="{FF2B5EF4-FFF2-40B4-BE49-F238E27FC236}">
                  <a16:creationId xmlns:a16="http://schemas.microsoft.com/office/drawing/2014/main" id="{3937B68A-1D6F-4EFA-87AF-BE9ACFB87595}"/>
                </a:ext>
              </a:extLst>
            </p:cNvPr>
            <p:cNvSpPr/>
            <p:nvPr/>
          </p:nvSpPr>
          <p:spPr>
            <a:xfrm>
              <a:off x="2508496" y="2564257"/>
              <a:ext cx="805226" cy="618264"/>
            </a:xfrm>
            <a:prstGeom prst="roundRect">
              <a:avLst>
                <a:gd name="adj" fmla="val 13889"/>
              </a:avLst>
            </a:prstGeom>
            <a:solidFill>
              <a:schemeClr val="accent3">
                <a:lumMod val="75000"/>
              </a:schemeClr>
            </a:solidFill>
            <a:ln w="25400">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Rule</a:t>
              </a:r>
            </a:p>
          </p:txBody>
        </p:sp>
        <p:sp>
          <p:nvSpPr>
            <p:cNvPr id="6" name="Rounded Rectangle 9">
              <a:extLst>
                <a:ext uri="{FF2B5EF4-FFF2-40B4-BE49-F238E27FC236}">
                  <a16:creationId xmlns:a16="http://schemas.microsoft.com/office/drawing/2014/main" id="{734148F3-53D3-4D39-A219-C2FB9880C89C}"/>
                </a:ext>
              </a:extLst>
            </p:cNvPr>
            <p:cNvSpPr/>
            <p:nvPr/>
          </p:nvSpPr>
          <p:spPr>
            <a:xfrm>
              <a:off x="4949470" y="1526184"/>
              <a:ext cx="2251957" cy="836396"/>
            </a:xfrm>
            <a:prstGeom prst="roundRect">
              <a:avLst>
                <a:gd name="adj" fmla="val 13889"/>
              </a:avLst>
            </a:prstGeom>
            <a:solidFill>
              <a:srgbClr val="4D27AA"/>
            </a:solidFill>
            <a:ln w="2540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rPr>
                <a:t>Load Balancer</a:t>
              </a:r>
            </a:p>
          </p:txBody>
        </p:sp>
        <p:sp>
          <p:nvSpPr>
            <p:cNvPr id="7" name="Rounded Rectangle 9">
              <a:extLst>
                <a:ext uri="{FF2B5EF4-FFF2-40B4-BE49-F238E27FC236}">
                  <a16:creationId xmlns:a16="http://schemas.microsoft.com/office/drawing/2014/main" id="{2A9601A8-958C-4EC7-BEA4-8853273696F7}"/>
                </a:ext>
              </a:extLst>
            </p:cNvPr>
            <p:cNvSpPr/>
            <p:nvPr/>
          </p:nvSpPr>
          <p:spPr>
            <a:xfrm>
              <a:off x="7257589" y="2472110"/>
              <a:ext cx="2948697" cy="812800"/>
            </a:xfrm>
            <a:prstGeom prst="roundRect">
              <a:avLst>
                <a:gd name="adj" fmla="val 13889"/>
              </a:avLst>
            </a:prstGeom>
            <a:solidFill>
              <a:schemeClr val="tx2">
                <a:lumMod val="60000"/>
                <a:lumOff val="40000"/>
              </a:schemeClr>
            </a:solidFill>
            <a:ln w="254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Listener</a:t>
              </a:r>
            </a:p>
          </p:txBody>
        </p:sp>
        <p:sp>
          <p:nvSpPr>
            <p:cNvPr id="8" name="Rounded Rectangle 9">
              <a:extLst>
                <a:ext uri="{FF2B5EF4-FFF2-40B4-BE49-F238E27FC236}">
                  <a16:creationId xmlns:a16="http://schemas.microsoft.com/office/drawing/2014/main" id="{0F2ECBFE-1A98-426C-838A-65BEA0D2E409}"/>
                </a:ext>
              </a:extLst>
            </p:cNvPr>
            <p:cNvSpPr/>
            <p:nvPr/>
          </p:nvSpPr>
          <p:spPr>
            <a:xfrm>
              <a:off x="7363251" y="2566587"/>
              <a:ext cx="805226" cy="618264"/>
            </a:xfrm>
            <a:prstGeom prst="roundRect">
              <a:avLst>
                <a:gd name="adj" fmla="val 13889"/>
              </a:avLst>
            </a:prstGeom>
            <a:solidFill>
              <a:srgbClr val="289186"/>
            </a:solidFill>
            <a:ln w="25400">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Rule</a:t>
              </a:r>
            </a:p>
          </p:txBody>
        </p:sp>
        <p:sp>
          <p:nvSpPr>
            <p:cNvPr id="9" name="Rounded Rectangle 9">
              <a:extLst>
                <a:ext uri="{FF2B5EF4-FFF2-40B4-BE49-F238E27FC236}">
                  <a16:creationId xmlns:a16="http://schemas.microsoft.com/office/drawing/2014/main" id="{8DDCEA97-CECE-4E1F-A8BE-A67EEB295AD6}"/>
                </a:ext>
              </a:extLst>
            </p:cNvPr>
            <p:cNvSpPr/>
            <p:nvPr/>
          </p:nvSpPr>
          <p:spPr>
            <a:xfrm>
              <a:off x="9266929" y="2566587"/>
              <a:ext cx="805226" cy="618264"/>
            </a:xfrm>
            <a:prstGeom prst="roundRect">
              <a:avLst>
                <a:gd name="adj" fmla="val 13889"/>
              </a:avLst>
            </a:prstGeom>
            <a:solidFill>
              <a:srgbClr val="289186"/>
            </a:solidFill>
            <a:ln w="25400">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Rule</a:t>
              </a:r>
            </a:p>
          </p:txBody>
        </p:sp>
        <p:sp>
          <p:nvSpPr>
            <p:cNvPr id="10" name="Rounded Rectangle 9">
              <a:extLst>
                <a:ext uri="{FF2B5EF4-FFF2-40B4-BE49-F238E27FC236}">
                  <a16:creationId xmlns:a16="http://schemas.microsoft.com/office/drawing/2014/main" id="{94CF47E3-A98F-4F04-99B2-8AE046C53E3B}"/>
                </a:ext>
              </a:extLst>
            </p:cNvPr>
            <p:cNvSpPr/>
            <p:nvPr/>
          </p:nvSpPr>
          <p:spPr>
            <a:xfrm>
              <a:off x="582382" y="4014709"/>
              <a:ext cx="3489937" cy="1427838"/>
            </a:xfrm>
            <a:prstGeom prst="roundRect">
              <a:avLst>
                <a:gd name="adj" fmla="val 8021"/>
              </a:avLst>
            </a:prstGeom>
            <a:solidFill>
              <a:schemeClr val="bg2">
                <a:lumMod val="95000"/>
              </a:schemeClr>
            </a:solidFill>
            <a:ln w="19050">
              <a:solidFill>
                <a:schemeClr val="tx1">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ounded Rectangle 9">
              <a:extLst>
                <a:ext uri="{FF2B5EF4-FFF2-40B4-BE49-F238E27FC236}">
                  <a16:creationId xmlns:a16="http://schemas.microsoft.com/office/drawing/2014/main" id="{2A99C828-8DF8-4D66-9CB0-38C353F18EEF}"/>
                </a:ext>
              </a:extLst>
            </p:cNvPr>
            <p:cNvSpPr/>
            <p:nvPr/>
          </p:nvSpPr>
          <p:spPr>
            <a:xfrm>
              <a:off x="879486" y="4343027"/>
              <a:ext cx="1097881" cy="498296"/>
            </a:xfrm>
            <a:prstGeom prst="roundRect">
              <a:avLst>
                <a:gd name="adj" fmla="val 13889"/>
              </a:avLst>
            </a:prstGeom>
            <a:solidFill>
              <a:schemeClr val="accent4">
                <a:lumMod val="40000"/>
                <a:lumOff val="60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Target</a:t>
              </a:r>
            </a:p>
          </p:txBody>
        </p:sp>
        <p:sp>
          <p:nvSpPr>
            <p:cNvPr id="12" name="Rounded Rectangle 9">
              <a:extLst>
                <a:ext uri="{FF2B5EF4-FFF2-40B4-BE49-F238E27FC236}">
                  <a16:creationId xmlns:a16="http://schemas.microsoft.com/office/drawing/2014/main" id="{AD8F2FF3-3BA7-44DD-9040-1E17942D5568}"/>
                </a:ext>
              </a:extLst>
            </p:cNvPr>
            <p:cNvSpPr/>
            <p:nvPr/>
          </p:nvSpPr>
          <p:spPr>
            <a:xfrm>
              <a:off x="2676666" y="4343027"/>
              <a:ext cx="1097881" cy="498296"/>
            </a:xfrm>
            <a:prstGeom prst="roundRect">
              <a:avLst>
                <a:gd name="adj" fmla="val 13889"/>
              </a:avLst>
            </a:prstGeom>
            <a:solidFill>
              <a:schemeClr val="accent4">
                <a:lumMod val="40000"/>
                <a:lumOff val="60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Target</a:t>
              </a:r>
            </a:p>
          </p:txBody>
        </p:sp>
        <p:sp>
          <p:nvSpPr>
            <p:cNvPr id="13" name="Rounded Rectangle 9">
              <a:extLst>
                <a:ext uri="{FF2B5EF4-FFF2-40B4-BE49-F238E27FC236}">
                  <a16:creationId xmlns:a16="http://schemas.microsoft.com/office/drawing/2014/main" id="{0088BAB0-8E18-417C-824C-C5ED1F987C9D}"/>
                </a:ext>
              </a:extLst>
            </p:cNvPr>
            <p:cNvSpPr/>
            <p:nvPr/>
          </p:nvSpPr>
          <p:spPr>
            <a:xfrm>
              <a:off x="4536334" y="4014709"/>
              <a:ext cx="3489937" cy="1427838"/>
            </a:xfrm>
            <a:prstGeom prst="roundRect">
              <a:avLst>
                <a:gd name="adj" fmla="val 8021"/>
              </a:avLst>
            </a:prstGeom>
            <a:solidFill>
              <a:schemeClr val="bg2">
                <a:lumMod val="95000"/>
              </a:schemeClr>
            </a:solidFill>
            <a:ln w="19050">
              <a:solidFill>
                <a:schemeClr val="tx1">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9">
              <a:extLst>
                <a:ext uri="{FF2B5EF4-FFF2-40B4-BE49-F238E27FC236}">
                  <a16:creationId xmlns:a16="http://schemas.microsoft.com/office/drawing/2014/main" id="{A3170375-802E-42A2-98AA-A44BE7CC8368}"/>
                </a:ext>
              </a:extLst>
            </p:cNvPr>
            <p:cNvSpPr/>
            <p:nvPr/>
          </p:nvSpPr>
          <p:spPr>
            <a:xfrm>
              <a:off x="4748374" y="4343027"/>
              <a:ext cx="1097881" cy="498296"/>
            </a:xfrm>
            <a:prstGeom prst="roundRect">
              <a:avLst>
                <a:gd name="adj" fmla="val 13889"/>
              </a:avLst>
            </a:prstGeom>
            <a:solidFill>
              <a:schemeClr val="accent4">
                <a:lumMod val="40000"/>
                <a:lumOff val="60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Target</a:t>
              </a:r>
            </a:p>
          </p:txBody>
        </p:sp>
        <p:sp>
          <p:nvSpPr>
            <p:cNvPr id="15" name="Rounded Rectangle 70">
              <a:extLst>
                <a:ext uri="{FF2B5EF4-FFF2-40B4-BE49-F238E27FC236}">
                  <a16:creationId xmlns:a16="http://schemas.microsoft.com/office/drawing/2014/main" id="{56BCE48A-DC1A-4CFD-ACF9-2B95B11E7823}"/>
                </a:ext>
              </a:extLst>
            </p:cNvPr>
            <p:cNvSpPr/>
            <p:nvPr/>
          </p:nvSpPr>
          <p:spPr>
            <a:xfrm>
              <a:off x="4536334" y="4901413"/>
              <a:ext cx="3489938" cy="482600"/>
            </a:xfrm>
            <a:prstGeom prst="roundRect">
              <a:avLst>
                <a:gd name="adj" fmla="val 0"/>
              </a:avLst>
            </a:prstGeom>
            <a:noFill/>
            <a:ln w="19050">
              <a:noFill/>
            </a:ln>
          </p:spPr>
          <p:txBody>
            <a:bodyPr wrap="none" rtlCol="0" anchor="ctr" anchorCtr="1">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(example.com/inventory)</a:t>
              </a:r>
            </a:p>
          </p:txBody>
        </p:sp>
        <p:sp>
          <p:nvSpPr>
            <p:cNvPr id="16" name="Rounded Rectangle 9">
              <a:extLst>
                <a:ext uri="{FF2B5EF4-FFF2-40B4-BE49-F238E27FC236}">
                  <a16:creationId xmlns:a16="http://schemas.microsoft.com/office/drawing/2014/main" id="{74B70074-37D7-48D2-9AF5-6F3423C22F93}"/>
                </a:ext>
              </a:extLst>
            </p:cNvPr>
            <p:cNvSpPr/>
            <p:nvPr/>
          </p:nvSpPr>
          <p:spPr>
            <a:xfrm>
              <a:off x="6103546" y="4343027"/>
              <a:ext cx="1097881" cy="498296"/>
            </a:xfrm>
            <a:prstGeom prst="roundRect">
              <a:avLst>
                <a:gd name="adj" fmla="val 13889"/>
              </a:avLst>
            </a:prstGeom>
            <a:solidFill>
              <a:schemeClr val="accent4">
                <a:lumMod val="40000"/>
                <a:lumOff val="60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Target</a:t>
              </a:r>
            </a:p>
          </p:txBody>
        </p:sp>
        <p:sp>
          <p:nvSpPr>
            <p:cNvPr id="17" name="Rounded Rectangle 9">
              <a:extLst>
                <a:ext uri="{FF2B5EF4-FFF2-40B4-BE49-F238E27FC236}">
                  <a16:creationId xmlns:a16="http://schemas.microsoft.com/office/drawing/2014/main" id="{B4A90CDE-B113-41DF-91B6-0EC96C589EC2}"/>
                </a:ext>
              </a:extLst>
            </p:cNvPr>
            <p:cNvSpPr/>
            <p:nvPr/>
          </p:nvSpPr>
          <p:spPr>
            <a:xfrm>
              <a:off x="8026272" y="4014709"/>
              <a:ext cx="3489937" cy="1427838"/>
            </a:xfrm>
            <a:prstGeom prst="roundRect">
              <a:avLst>
                <a:gd name="adj" fmla="val 8021"/>
              </a:avLst>
            </a:prstGeom>
            <a:solidFill>
              <a:schemeClr val="bg2">
                <a:lumMod val="95000"/>
              </a:schemeClr>
            </a:solidFill>
            <a:ln w="19050">
              <a:solidFill>
                <a:schemeClr val="tx1">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ounded Rectangle 9">
              <a:extLst>
                <a:ext uri="{FF2B5EF4-FFF2-40B4-BE49-F238E27FC236}">
                  <a16:creationId xmlns:a16="http://schemas.microsoft.com/office/drawing/2014/main" id="{A17940AC-DAF4-478D-B544-088E66F861C7}"/>
                </a:ext>
              </a:extLst>
            </p:cNvPr>
            <p:cNvSpPr/>
            <p:nvPr/>
          </p:nvSpPr>
          <p:spPr>
            <a:xfrm>
              <a:off x="8806839" y="4343027"/>
              <a:ext cx="1097881" cy="498296"/>
            </a:xfrm>
            <a:prstGeom prst="roundRect">
              <a:avLst>
                <a:gd name="adj" fmla="val 13889"/>
              </a:avLst>
            </a:prstGeom>
            <a:solidFill>
              <a:schemeClr val="accent4">
                <a:lumMod val="40000"/>
                <a:lumOff val="60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Target</a:t>
              </a:r>
            </a:p>
          </p:txBody>
        </p:sp>
        <p:sp>
          <p:nvSpPr>
            <p:cNvPr id="19" name="Rounded Rectangle 9">
              <a:extLst>
                <a:ext uri="{FF2B5EF4-FFF2-40B4-BE49-F238E27FC236}">
                  <a16:creationId xmlns:a16="http://schemas.microsoft.com/office/drawing/2014/main" id="{6F49FE2C-449F-48F7-B767-CF48C56743D3}"/>
                </a:ext>
              </a:extLst>
            </p:cNvPr>
            <p:cNvSpPr/>
            <p:nvPr/>
          </p:nvSpPr>
          <p:spPr>
            <a:xfrm>
              <a:off x="10184354" y="4343027"/>
              <a:ext cx="1097881" cy="498296"/>
            </a:xfrm>
            <a:prstGeom prst="roundRect">
              <a:avLst>
                <a:gd name="adj" fmla="val 13889"/>
              </a:avLst>
            </a:prstGeom>
            <a:solidFill>
              <a:schemeClr val="accent4">
                <a:lumMod val="40000"/>
                <a:lumOff val="60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Target</a:t>
              </a:r>
            </a:p>
          </p:txBody>
        </p:sp>
        <p:sp>
          <p:nvSpPr>
            <p:cNvPr id="20" name="Rounded Rectangle 9">
              <a:extLst>
                <a:ext uri="{FF2B5EF4-FFF2-40B4-BE49-F238E27FC236}">
                  <a16:creationId xmlns:a16="http://schemas.microsoft.com/office/drawing/2014/main" id="{36A045F1-D37A-41F5-8466-76AC56D549BC}"/>
                </a:ext>
              </a:extLst>
            </p:cNvPr>
            <p:cNvSpPr/>
            <p:nvPr/>
          </p:nvSpPr>
          <p:spPr>
            <a:xfrm>
              <a:off x="7893134" y="4059072"/>
              <a:ext cx="275343" cy="1268063"/>
            </a:xfrm>
            <a:prstGeom prst="roundRect">
              <a:avLst>
                <a:gd name="adj" fmla="val 0"/>
              </a:avLst>
            </a:prstGeom>
            <a:solidFill>
              <a:schemeClr val="bg2">
                <a:lumMod val="95000"/>
                <a:alpha val="79000"/>
              </a:schemeClr>
            </a:solidFill>
            <a:ln w="19050">
              <a:no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ounded Rectangle 9">
              <a:extLst>
                <a:ext uri="{FF2B5EF4-FFF2-40B4-BE49-F238E27FC236}">
                  <a16:creationId xmlns:a16="http://schemas.microsoft.com/office/drawing/2014/main" id="{AFCA0F3E-F29A-45C7-A557-28D833FF13C2}"/>
                </a:ext>
              </a:extLst>
            </p:cNvPr>
            <p:cNvSpPr/>
            <p:nvPr/>
          </p:nvSpPr>
          <p:spPr>
            <a:xfrm>
              <a:off x="7454319" y="4343027"/>
              <a:ext cx="1097881" cy="498296"/>
            </a:xfrm>
            <a:prstGeom prst="roundRect">
              <a:avLst>
                <a:gd name="adj" fmla="val 13889"/>
              </a:avLst>
            </a:prstGeom>
            <a:solidFill>
              <a:schemeClr val="accent4">
                <a:lumMod val="40000"/>
                <a:lumOff val="60000"/>
              </a:schemeClr>
            </a:solid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Target</a:t>
              </a:r>
            </a:p>
          </p:txBody>
        </p:sp>
        <p:sp>
          <p:nvSpPr>
            <p:cNvPr id="22" name="Rounded Rectangle 81">
              <a:extLst>
                <a:ext uri="{FF2B5EF4-FFF2-40B4-BE49-F238E27FC236}">
                  <a16:creationId xmlns:a16="http://schemas.microsoft.com/office/drawing/2014/main" id="{F85125DC-42A1-4793-8AB8-CE0283289B55}"/>
                </a:ext>
              </a:extLst>
            </p:cNvPr>
            <p:cNvSpPr/>
            <p:nvPr/>
          </p:nvSpPr>
          <p:spPr>
            <a:xfrm>
              <a:off x="8026271" y="4908557"/>
              <a:ext cx="3489938" cy="482600"/>
            </a:xfrm>
            <a:prstGeom prst="roundRect">
              <a:avLst>
                <a:gd name="adj" fmla="val 0"/>
              </a:avLst>
            </a:prstGeom>
            <a:noFill/>
            <a:ln w="19050">
              <a:noFill/>
            </a:ln>
          </p:spPr>
          <p:txBody>
            <a:bodyPr wrap="none" rtlCol="0" anchor="ctr" anchorCtr="1">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(example.com/</a:t>
              </a:r>
              <a:r>
                <a:rPr lang="en-US" sz="1600" dirty="0" err="1">
                  <a:latin typeface="Amazon Ember" panose="020B0603020204020204" pitchFamily="34" charset="0"/>
                  <a:ea typeface="Amazon Ember" panose="020B0603020204020204" pitchFamily="34" charset="0"/>
                  <a:cs typeface="Amazon Ember" panose="020B0603020204020204" pitchFamily="34" charset="0"/>
                </a:rPr>
                <a:t>crm</a:t>
              </a:r>
              <a:r>
                <a:rPr lang="en-US" sz="1600"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23" name="Rounded Rectangle 83">
              <a:extLst>
                <a:ext uri="{FF2B5EF4-FFF2-40B4-BE49-F238E27FC236}">
                  <a16:creationId xmlns:a16="http://schemas.microsoft.com/office/drawing/2014/main" id="{2E0AFE78-2FDF-4166-8C16-24E36AC91EFD}"/>
                </a:ext>
              </a:extLst>
            </p:cNvPr>
            <p:cNvSpPr/>
            <p:nvPr/>
          </p:nvSpPr>
          <p:spPr>
            <a:xfrm>
              <a:off x="597279" y="4901413"/>
              <a:ext cx="3489938" cy="482600"/>
            </a:xfrm>
            <a:prstGeom prst="roundRect">
              <a:avLst>
                <a:gd name="adj" fmla="val 0"/>
              </a:avLst>
            </a:prstGeom>
            <a:noFill/>
            <a:ln w="19050">
              <a:noFill/>
            </a:ln>
          </p:spPr>
          <p:txBody>
            <a:bodyPr wrap="none" rtlCol="0" anchor="ctr" anchorCtr="1">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(example.com)</a:t>
              </a:r>
            </a:p>
          </p:txBody>
        </p:sp>
        <p:cxnSp>
          <p:nvCxnSpPr>
            <p:cNvPr id="24" name="Elbow Connector 15">
              <a:extLst>
                <a:ext uri="{FF2B5EF4-FFF2-40B4-BE49-F238E27FC236}">
                  <a16:creationId xmlns:a16="http://schemas.microsoft.com/office/drawing/2014/main" id="{8C934A04-6711-4FCB-BBA9-18FC129D3E5C}"/>
                </a:ext>
              </a:extLst>
            </p:cNvPr>
            <p:cNvCxnSpPr/>
            <p:nvPr/>
          </p:nvCxnSpPr>
          <p:spPr>
            <a:xfrm rot="5400000">
              <a:off x="5027613" y="1828344"/>
              <a:ext cx="513600" cy="1582072"/>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25" name="Elbow Connector 35">
              <a:extLst>
                <a:ext uri="{FF2B5EF4-FFF2-40B4-BE49-F238E27FC236}">
                  <a16:creationId xmlns:a16="http://schemas.microsoft.com/office/drawing/2014/main" id="{6948A1ED-2082-4DC2-B35D-FB7418E14582}"/>
                </a:ext>
              </a:extLst>
            </p:cNvPr>
            <p:cNvCxnSpPr>
              <a:stCxn id="7" idx="1"/>
              <a:endCxn id="6" idx="2"/>
            </p:cNvCxnSpPr>
            <p:nvPr/>
          </p:nvCxnSpPr>
          <p:spPr>
            <a:xfrm rot="10800000">
              <a:off x="6075449" y="2362580"/>
              <a:ext cx="1182140" cy="515930"/>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90446DE-B6BE-4ED1-AEB8-895BA334C76F}"/>
                </a:ext>
              </a:extLst>
            </p:cNvPr>
            <p:cNvCxnSpPr/>
            <p:nvPr/>
          </p:nvCxnSpPr>
          <p:spPr>
            <a:xfrm>
              <a:off x="1331390" y="3564723"/>
              <a:ext cx="2136629" cy="0"/>
            </a:xfrm>
            <a:prstGeom prst="line">
              <a:avLst/>
            </a:prstGeom>
            <a:ln w="25400" cap="rnd">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6A97136-B2AA-4918-9600-9FC5E1B418E5}"/>
                </a:ext>
              </a:extLst>
            </p:cNvPr>
            <p:cNvCxnSpPr/>
            <p:nvPr/>
          </p:nvCxnSpPr>
          <p:spPr>
            <a:xfrm>
              <a:off x="1331390" y="3564723"/>
              <a:ext cx="0" cy="701752"/>
            </a:xfrm>
            <a:prstGeom prst="straightConnector1">
              <a:avLst/>
            </a:prstGeom>
            <a:ln w="25400" cap="rnd">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4FF0AB6-FD1B-402D-A921-F69EAFB2E9AE}"/>
                </a:ext>
              </a:extLst>
            </p:cNvPr>
            <p:cNvCxnSpPr/>
            <p:nvPr/>
          </p:nvCxnSpPr>
          <p:spPr>
            <a:xfrm>
              <a:off x="3468019" y="3284910"/>
              <a:ext cx="0" cy="981565"/>
            </a:xfrm>
            <a:prstGeom prst="straightConnector1">
              <a:avLst/>
            </a:prstGeom>
            <a:ln w="25400" cap="rnd">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D253302-9E0D-44AB-B637-5F3A44B27F79}"/>
                </a:ext>
              </a:extLst>
            </p:cNvPr>
            <p:cNvCxnSpPr/>
            <p:nvPr/>
          </p:nvCxnSpPr>
          <p:spPr>
            <a:xfrm>
              <a:off x="5276370" y="3591042"/>
              <a:ext cx="5425004" cy="0"/>
            </a:xfrm>
            <a:prstGeom prst="line">
              <a:avLst/>
            </a:prstGeom>
            <a:ln w="25400" cap="rnd">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1107533-0885-49A4-9AE0-675AEC9E4572}"/>
                </a:ext>
              </a:extLst>
            </p:cNvPr>
            <p:cNvCxnSpPr/>
            <p:nvPr/>
          </p:nvCxnSpPr>
          <p:spPr>
            <a:xfrm>
              <a:off x="5276370" y="3591042"/>
              <a:ext cx="0" cy="701752"/>
            </a:xfrm>
            <a:prstGeom prst="straightConnector1">
              <a:avLst/>
            </a:prstGeom>
            <a:ln w="25400" cap="rnd">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89DEBD-A00E-432A-A356-CD106035F6DE}"/>
                </a:ext>
              </a:extLst>
            </p:cNvPr>
            <p:cNvCxnSpPr/>
            <p:nvPr/>
          </p:nvCxnSpPr>
          <p:spPr>
            <a:xfrm>
              <a:off x="6636820" y="3591042"/>
              <a:ext cx="0" cy="701752"/>
            </a:xfrm>
            <a:prstGeom prst="straightConnector1">
              <a:avLst/>
            </a:prstGeom>
            <a:ln w="25400" cap="rnd">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9269016-B279-4CBF-A723-E349330CA9BF}"/>
                </a:ext>
              </a:extLst>
            </p:cNvPr>
            <p:cNvCxnSpPr/>
            <p:nvPr/>
          </p:nvCxnSpPr>
          <p:spPr>
            <a:xfrm>
              <a:off x="8026272" y="3284910"/>
              <a:ext cx="0" cy="990723"/>
            </a:xfrm>
            <a:prstGeom prst="straightConnector1">
              <a:avLst/>
            </a:prstGeom>
            <a:ln w="25400" cap="rnd">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34A8663-05BB-42B9-90A5-5D49B7A0E95A}"/>
                </a:ext>
              </a:extLst>
            </p:cNvPr>
            <p:cNvCxnSpPr/>
            <p:nvPr/>
          </p:nvCxnSpPr>
          <p:spPr>
            <a:xfrm>
              <a:off x="9355779" y="3591042"/>
              <a:ext cx="0" cy="675433"/>
            </a:xfrm>
            <a:prstGeom prst="straightConnector1">
              <a:avLst/>
            </a:prstGeom>
            <a:ln w="25400" cap="rnd">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8E4CD0B-E5B7-4156-BEB2-F2F84D90834F}"/>
                </a:ext>
              </a:extLst>
            </p:cNvPr>
            <p:cNvCxnSpPr/>
            <p:nvPr/>
          </p:nvCxnSpPr>
          <p:spPr>
            <a:xfrm>
              <a:off x="10704905" y="3591042"/>
              <a:ext cx="0" cy="675433"/>
            </a:xfrm>
            <a:prstGeom prst="straightConnector1">
              <a:avLst/>
            </a:prstGeom>
            <a:ln w="25400" cap="rnd">
              <a:tailEnd type="arrow"/>
            </a:ln>
          </p:spPr>
          <p:style>
            <a:lnRef idx="1">
              <a:schemeClr val="accent1"/>
            </a:lnRef>
            <a:fillRef idx="0">
              <a:schemeClr val="accent1"/>
            </a:fillRef>
            <a:effectRef idx="0">
              <a:schemeClr val="accent1"/>
            </a:effectRef>
            <a:fontRef idx="minor">
              <a:schemeClr val="tx1"/>
            </a:fontRef>
          </p:style>
        </p:cxnSp>
        <p:sp>
          <p:nvSpPr>
            <p:cNvPr id="35" name="Rounded Rectangle 38">
              <a:extLst>
                <a:ext uri="{FF2B5EF4-FFF2-40B4-BE49-F238E27FC236}">
                  <a16:creationId xmlns:a16="http://schemas.microsoft.com/office/drawing/2014/main" id="{B2AC7E3A-2B60-4429-A85A-1F76A6895D1E}"/>
                </a:ext>
              </a:extLst>
            </p:cNvPr>
            <p:cNvSpPr/>
            <p:nvPr/>
          </p:nvSpPr>
          <p:spPr>
            <a:xfrm>
              <a:off x="4311776" y="5833436"/>
              <a:ext cx="3489938" cy="482600"/>
            </a:xfrm>
            <a:prstGeom prst="roundRect">
              <a:avLst>
                <a:gd name="adj" fmla="val 0"/>
              </a:avLst>
            </a:prstGeom>
            <a:noFill/>
            <a:ln w="19050">
              <a:noFill/>
            </a:ln>
          </p:spPr>
          <p:txBody>
            <a:bodyPr wrap="none" rtlCol="0" anchor="ctr" anchorCtr="1">
              <a:noAutofit/>
            </a:bodyPr>
            <a:lstStyle/>
            <a:p>
              <a:pPr algn="ctr"/>
              <a:r>
                <a:rPr lang="en-US" sz="1600" dirty="0">
                  <a:latin typeface="Amazon Ember Medium" panose="020B0603020204030204" pitchFamily="34" charset="0"/>
                  <a:ea typeface="Amazon Ember Medium" panose="020B0603020204030204" pitchFamily="34" charset="0"/>
                  <a:cs typeface="Amazon Ember Medium" panose="020B0603020204030204" pitchFamily="34" charset="0"/>
                </a:rPr>
                <a:t>Target Groups</a:t>
              </a:r>
            </a:p>
          </p:txBody>
        </p:sp>
        <p:sp>
          <p:nvSpPr>
            <p:cNvPr id="36" name="Left Bracket 35">
              <a:extLst>
                <a:ext uri="{FF2B5EF4-FFF2-40B4-BE49-F238E27FC236}">
                  <a16:creationId xmlns:a16="http://schemas.microsoft.com/office/drawing/2014/main" id="{A06505F0-4CCA-429E-A7C4-800B767656CC}"/>
                </a:ext>
              </a:extLst>
            </p:cNvPr>
            <p:cNvSpPr/>
            <p:nvPr/>
          </p:nvSpPr>
          <p:spPr>
            <a:xfrm rot="5400000" flipH="1">
              <a:off x="5968290" y="270214"/>
              <a:ext cx="176910" cy="10918932"/>
            </a:xfrm>
            <a:prstGeom prst="leftBracket">
              <a:avLst/>
            </a:prstGeom>
            <a:noFill/>
            <a:ln w="25400" cap="flat">
              <a:solidFill>
                <a:schemeClr val="tx1"/>
              </a:solidFill>
              <a:prstDash val="solid"/>
              <a:round/>
            </a:ln>
            <a:effectLst/>
            <a:sp3d/>
          </p:spPr>
          <p:txBody>
            <a:bodyPr rot="0" spcFirstLastPara="1" vertOverflow="overflow" horzOverflow="overflow" vert="horz" wrap="square" lIns="54863" tIns="27431" rIns="54863" bIns="27431" numCol="1" spcCol="38100" rtlCol="0" anchor="t">
              <a:noAutofit/>
            </a:bodyPr>
            <a:lstStyle/>
            <a:p>
              <a:pPr marL="0" marR="0" lvl="0" indent="0" algn="ctr" defTabSz="548640" eaLnBrk="1" fontAlgn="auto" latinLnBrk="1"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Tree>
    <p:extLst>
      <p:ext uri="{BB962C8B-B14F-4D97-AF65-F5344CB8AC3E}">
        <p14:creationId xmlns:p14="http://schemas.microsoft.com/office/powerpoint/2010/main" val="1363013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Load Balancer features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5"/>
            <a:ext cx="10839451" cy="3086099"/>
          </a:xfrm>
        </p:spPr>
        <p:txBody>
          <a:bodyPr>
            <a:normAutofit/>
          </a:bodyPr>
          <a:lstStyle/>
          <a:p>
            <a:pPr>
              <a:lnSpc>
                <a:spcPct val="150000"/>
              </a:lnSpc>
              <a:buFont typeface="Wingdings" panose="05000000000000000000" pitchFamily="2" charset="2"/>
              <a:buChar char="ü"/>
            </a:pPr>
            <a:r>
              <a:rPr lang="en-US" sz="1800" dirty="0">
                <a:latin typeface="Open Sans" panose="020B0606030504020204" pitchFamily="34" charset="0"/>
                <a:ea typeface="Open Sans" panose="020B0606030504020204" pitchFamily="34" charset="0"/>
                <a:cs typeface="Open Sans" panose="020B0606030504020204" pitchFamily="34" charset="0"/>
              </a:rPr>
              <a:t>Automatically distributes traffic across multiple targets</a:t>
            </a:r>
          </a:p>
          <a:p>
            <a:pPr>
              <a:lnSpc>
                <a:spcPct val="150000"/>
              </a:lnSpc>
              <a:buFont typeface="Wingdings" panose="05000000000000000000" pitchFamily="2" charset="2"/>
              <a:buChar char="ü"/>
            </a:pPr>
            <a:r>
              <a:rPr lang="en-US" sz="1800" dirty="0">
                <a:latin typeface="Open Sans" panose="020B0606030504020204" pitchFamily="34" charset="0"/>
                <a:ea typeface="Open Sans" panose="020B0606030504020204" pitchFamily="34" charset="0"/>
                <a:cs typeface="Open Sans" panose="020B0606030504020204" pitchFamily="34" charset="0"/>
              </a:rPr>
              <a:t>Provides high availability</a:t>
            </a:r>
          </a:p>
          <a:p>
            <a:pPr>
              <a:lnSpc>
                <a:spcPct val="150000"/>
              </a:lnSpc>
              <a:buFont typeface="Wingdings" panose="05000000000000000000" pitchFamily="2" charset="2"/>
              <a:buChar char="ü"/>
            </a:pPr>
            <a:r>
              <a:rPr lang="en-US" sz="1800" dirty="0">
                <a:latin typeface="Open Sans" panose="020B0606030504020204" pitchFamily="34" charset="0"/>
                <a:ea typeface="Open Sans" panose="020B0606030504020204" pitchFamily="34" charset="0"/>
                <a:cs typeface="Open Sans" panose="020B0606030504020204" pitchFamily="34" charset="0"/>
              </a:rPr>
              <a:t>Incorporates security features</a:t>
            </a:r>
          </a:p>
          <a:p>
            <a:pPr>
              <a:lnSpc>
                <a:spcPct val="150000"/>
              </a:lnSpc>
              <a:buFont typeface="Wingdings" panose="05000000000000000000" pitchFamily="2" charset="2"/>
              <a:buChar char="ü"/>
            </a:pPr>
            <a:r>
              <a:rPr lang="en-US" sz="1800" dirty="0">
                <a:latin typeface="Open Sans" panose="020B0606030504020204" pitchFamily="34" charset="0"/>
                <a:ea typeface="Open Sans" panose="020B0606030504020204" pitchFamily="34" charset="0"/>
                <a:cs typeface="Open Sans" panose="020B0606030504020204" pitchFamily="34" charset="0"/>
              </a:rPr>
              <a:t>Performs health checks</a:t>
            </a:r>
          </a:p>
        </p:txBody>
      </p:sp>
    </p:spTree>
    <p:extLst>
      <p:ext uri="{BB962C8B-B14F-4D97-AF65-F5344CB8AC3E}">
        <p14:creationId xmlns:p14="http://schemas.microsoft.com/office/powerpoint/2010/main" val="35326882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8DF-4886-40DC-A5E0-2650C907D5EC}"/>
              </a:ext>
            </a:extLst>
          </p:cNvPr>
          <p:cNvSpPr>
            <a:spLocks noGrp="1"/>
          </p:cNvSpPr>
          <p:nvPr>
            <p:ph type="title"/>
          </p:nvPr>
        </p:nvSpPr>
        <p:spPr>
          <a:xfrm>
            <a:off x="342900" y="279401"/>
            <a:ext cx="11239500" cy="892174"/>
          </a:xfrm>
        </p:spPr>
        <p:txBody>
          <a:bodyPr>
            <a:normAutofit/>
          </a:bodyPr>
          <a:lstStyle/>
          <a:p>
            <a:r>
              <a:rPr lang="en-IN" sz="4000" dirty="0">
                <a:solidFill>
                  <a:srgbClr val="0070C0"/>
                </a:solidFill>
                <a:latin typeface="Abadi" panose="020B0604020104020204" pitchFamily="34" charset="0"/>
              </a:rPr>
              <a:t>Load Balancer types</a:t>
            </a:r>
            <a:endParaRPr lang="en-US" sz="4000" dirty="0">
              <a:solidFill>
                <a:srgbClr val="0070C0"/>
              </a:solidFill>
              <a:latin typeface="Abadi" panose="020B0604020104020204" pitchFamily="34" charset="0"/>
            </a:endParaRPr>
          </a:p>
        </p:txBody>
      </p:sp>
      <p:sp>
        <p:nvSpPr>
          <p:cNvPr id="3" name="Content Placeholder 2">
            <a:extLst>
              <a:ext uri="{FF2B5EF4-FFF2-40B4-BE49-F238E27FC236}">
                <a16:creationId xmlns:a16="http://schemas.microsoft.com/office/drawing/2014/main" id="{B883795B-C411-43A9-900F-E9BD4E952CF7}"/>
              </a:ext>
            </a:extLst>
          </p:cNvPr>
          <p:cNvSpPr>
            <a:spLocks noGrp="1"/>
          </p:cNvSpPr>
          <p:nvPr>
            <p:ph idx="1"/>
          </p:nvPr>
        </p:nvSpPr>
        <p:spPr>
          <a:xfrm>
            <a:off x="657224" y="1171575"/>
            <a:ext cx="10839451" cy="4743449"/>
          </a:xfrm>
        </p:spPr>
        <p:txBody>
          <a:bodyPr>
            <a:normAutofit/>
          </a:bodyPr>
          <a:lstStyle/>
          <a:p>
            <a:pPr>
              <a:lnSpc>
                <a:spcPct val="150000"/>
              </a:lnSpc>
            </a:pPr>
            <a:r>
              <a:rPr lang="en-US" sz="2000" b="1" dirty="0">
                <a:latin typeface="Open Sans" panose="020B0606030504020204" pitchFamily="34" charset="0"/>
                <a:ea typeface="Open Sans" panose="020B0606030504020204" pitchFamily="34" charset="0"/>
                <a:cs typeface="Open Sans" panose="020B0606030504020204" pitchFamily="34" charset="0"/>
              </a:rPr>
              <a:t>Application Load Balancer (HTTP and HTTPS)</a:t>
            </a:r>
          </a:p>
          <a:p>
            <a:pPr lvl="0" algn="l" defTabSz="889000">
              <a:lnSpc>
                <a:spcPct val="90000"/>
              </a:lnSpc>
              <a:spcBef>
                <a:spcPct val="0"/>
              </a:spcBef>
              <a:spcAft>
                <a:spcPct val="35000"/>
              </a:spcAft>
            </a:pPr>
            <a:endParaRPr lang="en-US" sz="1000" b="1" kern="1200" dirty="0">
              <a:solidFill>
                <a:srgbClr val="4D27AA"/>
              </a:solidFill>
            </a:endParaRPr>
          </a:p>
          <a:p>
            <a:pPr lvl="1" defTabSz="889000">
              <a:spcBef>
                <a:spcPct val="0"/>
              </a:spcBef>
              <a:spcAft>
                <a:spcPct val="35000"/>
              </a:spcAft>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Flexible application management</a:t>
            </a:r>
          </a:p>
          <a:p>
            <a:pPr lvl="1" defTabSz="889000">
              <a:spcBef>
                <a:spcPct val="0"/>
              </a:spcBef>
              <a:spcAft>
                <a:spcPct val="35000"/>
              </a:spcAft>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Advanced load balancing of traffic</a:t>
            </a:r>
          </a:p>
          <a:p>
            <a:pPr lvl="1" defTabSz="889000">
              <a:spcBef>
                <a:spcPct val="0"/>
              </a:spcBef>
              <a:spcAft>
                <a:spcPct val="35000"/>
              </a:spcAft>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Operates at the request level (Layer 7)</a:t>
            </a:r>
            <a:endParaRPr lang="en-US" sz="1600" kern="1200" dirty="0"/>
          </a:p>
          <a:p>
            <a:pPr>
              <a:lnSpc>
                <a:spcPct val="150000"/>
              </a:lnSpc>
            </a:pPr>
            <a:endParaRPr lang="en-US" sz="2000" b="1"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2000" b="1" dirty="0">
                <a:latin typeface="Open Sans" panose="020B0606030504020204" pitchFamily="34" charset="0"/>
                <a:ea typeface="Open Sans" panose="020B0606030504020204" pitchFamily="34" charset="0"/>
                <a:cs typeface="Open Sans" panose="020B0606030504020204" pitchFamily="34" charset="0"/>
              </a:rPr>
              <a:t>Network Load Balancer (TCP &amp; UDP)</a:t>
            </a:r>
          </a:p>
          <a:p>
            <a:pPr lvl="1" defTabSz="889000">
              <a:spcBef>
                <a:spcPct val="0"/>
              </a:spcBef>
              <a:spcAft>
                <a:spcPct val="35000"/>
              </a:spcAft>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Extreme performance and static IP</a:t>
            </a:r>
          </a:p>
          <a:p>
            <a:pPr lvl="1" defTabSz="889000">
              <a:spcBef>
                <a:spcPct val="0"/>
              </a:spcBef>
              <a:spcAft>
                <a:spcPct val="35000"/>
              </a:spcAft>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Load balancing of TCP traffic</a:t>
            </a:r>
          </a:p>
          <a:p>
            <a:pPr lvl="1" defTabSz="889000">
              <a:spcBef>
                <a:spcPct val="0"/>
              </a:spcBef>
              <a:spcAft>
                <a:spcPct val="35000"/>
              </a:spcAft>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Operates at the connection level (Layer 4)</a:t>
            </a:r>
          </a:p>
          <a:p>
            <a:pPr>
              <a:lnSpc>
                <a:spcPct val="150000"/>
              </a:lnSpc>
            </a:pPr>
            <a:endParaRPr lang="en-US" sz="2000" b="1"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882646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49799</TotalTime>
  <Words>8275</Words>
  <Application>Microsoft Office PowerPoint</Application>
  <PresentationFormat>Widescreen</PresentationFormat>
  <Paragraphs>1215</Paragraphs>
  <Slides>145</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145</vt:i4>
      </vt:variant>
    </vt:vector>
  </HeadingPairs>
  <TitlesOfParts>
    <vt:vector size="160" baseType="lpstr">
      <vt:lpstr>Abadi</vt:lpstr>
      <vt:lpstr>Abadi Extra Light</vt:lpstr>
      <vt:lpstr>Amazon Ember</vt:lpstr>
      <vt:lpstr>Amazon Ember Medium</vt:lpstr>
      <vt:lpstr>Andale Sans for VST</vt:lpstr>
      <vt:lpstr>Arial</vt:lpstr>
      <vt:lpstr>Calibri</vt:lpstr>
      <vt:lpstr>Calibri Light</vt:lpstr>
      <vt:lpstr>Convection</vt:lpstr>
      <vt:lpstr>Courier New</vt:lpstr>
      <vt:lpstr>Helvetica Neue</vt:lpstr>
      <vt:lpstr>Lucida Console</vt:lpstr>
      <vt:lpstr>Open Sans</vt:lpstr>
      <vt:lpstr>Wingdings</vt:lpstr>
      <vt:lpstr>Office Theme</vt:lpstr>
      <vt:lpstr>Architecting on AWS (3 DAYS)</vt:lpstr>
      <vt:lpstr>Summary of the course</vt:lpstr>
      <vt:lpstr>Objectives</vt:lpstr>
      <vt:lpstr>Activities in this course</vt:lpstr>
      <vt:lpstr>Optimize your learning</vt:lpstr>
      <vt:lpstr>AWS Architect responsibilities</vt:lpstr>
      <vt:lpstr>What is Cloud Native?</vt:lpstr>
      <vt:lpstr>Benefits</vt:lpstr>
      <vt:lpstr>What about Infrastructure?</vt:lpstr>
      <vt:lpstr>Problems with traditional IT approach</vt:lpstr>
      <vt:lpstr>Problems with traditional IT approach</vt:lpstr>
      <vt:lpstr>Benefits of Public Cloud</vt:lpstr>
      <vt:lpstr>Benefits of Public Cloud</vt:lpstr>
      <vt:lpstr>Cloud Computing Deployment Models</vt:lpstr>
      <vt:lpstr>Cloud Computing Models</vt:lpstr>
      <vt:lpstr>AWS Cloud History</vt:lpstr>
      <vt:lpstr>AWS Global Infrastructure Map</vt:lpstr>
      <vt:lpstr>Regions &amp; Availability Zones</vt:lpstr>
      <vt:lpstr>Regions &amp; Availability Zones</vt:lpstr>
      <vt:lpstr>Accessing AWS </vt:lpstr>
      <vt:lpstr>Scope of an AWS Service/Resource </vt:lpstr>
      <vt:lpstr>Data Transfer Considerations </vt:lpstr>
      <vt:lpstr>Ensuring HA for an application</vt:lpstr>
      <vt:lpstr>Ensuring HA for an application</vt:lpstr>
      <vt:lpstr>Shared Responsibility Model</vt:lpstr>
      <vt:lpstr>AWS Well-Architected Framework</vt:lpstr>
      <vt:lpstr>Well-Architected Framework Pillars</vt:lpstr>
      <vt:lpstr>Questions / Quiz Time</vt:lpstr>
      <vt:lpstr>IDENTITY &amp; ACCESS MANAGEMENT</vt:lpstr>
      <vt:lpstr>How many AWS accounts does a customer need?</vt:lpstr>
      <vt:lpstr>How many AWS accounts does a customer need?</vt:lpstr>
      <vt:lpstr>Managing multiple accounts - AWS Organizations</vt:lpstr>
      <vt:lpstr>New AWS Account</vt:lpstr>
      <vt:lpstr>IAM - Users &amp; Groups</vt:lpstr>
      <vt:lpstr>IAM Policies </vt:lpstr>
      <vt:lpstr>Policy Elements</vt:lpstr>
      <vt:lpstr>IAM - Roles</vt:lpstr>
      <vt:lpstr>IAM Best Practices</vt:lpstr>
      <vt:lpstr>AWS Account for the Labs</vt:lpstr>
      <vt:lpstr>Demo</vt:lpstr>
      <vt:lpstr>Questions / Quiz Time</vt:lpstr>
      <vt:lpstr>How do you choose a region? </vt:lpstr>
      <vt:lpstr>How Many Availability Zones Should I Use?</vt:lpstr>
      <vt:lpstr>ELASTIC COMPUTE CLOUD (EC2)</vt:lpstr>
      <vt:lpstr>EC2 Basics</vt:lpstr>
      <vt:lpstr>EC2 Architecture</vt:lpstr>
      <vt:lpstr>Amazon Machine Image (AMI)</vt:lpstr>
      <vt:lpstr>Launching instances from an AMI</vt:lpstr>
      <vt:lpstr>Custom AMI creation (Golden AMI approach)</vt:lpstr>
      <vt:lpstr>EC2 Lifecycle</vt:lpstr>
      <vt:lpstr>Reboot vs. Stop vs. Terminate</vt:lpstr>
      <vt:lpstr>Instance metadata &amp; user data</vt:lpstr>
      <vt:lpstr>EC2 Purchase Options</vt:lpstr>
      <vt:lpstr>EBS Types</vt:lpstr>
      <vt:lpstr>EBS Snapshots</vt:lpstr>
      <vt:lpstr>Lab 1</vt:lpstr>
      <vt:lpstr>Questions / Quiz Time</vt:lpstr>
      <vt:lpstr>VIRTUAL PRIVATE CLOUD (VPC)</vt:lpstr>
      <vt:lpstr>Public and private IP addresses</vt:lpstr>
      <vt:lpstr>Amazon Virtual Private Cloud (VPC)</vt:lpstr>
      <vt:lpstr>VPC</vt:lpstr>
      <vt:lpstr>Subnets</vt:lpstr>
      <vt:lpstr>Other VPC concepts</vt:lpstr>
      <vt:lpstr>Elastic Network Interface</vt:lpstr>
      <vt:lpstr>VPC in action – A Production Setup</vt:lpstr>
      <vt:lpstr>Security Groups vs NACL</vt:lpstr>
      <vt:lpstr>VPC Endpoints</vt:lpstr>
      <vt:lpstr>Security Group Chaining</vt:lpstr>
      <vt:lpstr>Questions / Quiz Time</vt:lpstr>
      <vt:lpstr>Lab 2</vt:lpstr>
      <vt:lpstr>DATABASES ON AWS</vt:lpstr>
      <vt:lpstr>Unmanaged vs. Managed Services</vt:lpstr>
      <vt:lpstr>Relational and Non-Relational Databases</vt:lpstr>
      <vt:lpstr>Different Database Services</vt:lpstr>
      <vt:lpstr>RDS </vt:lpstr>
      <vt:lpstr>A Resilient, Durable Application Architecture</vt:lpstr>
      <vt:lpstr>RDS Read Replica</vt:lpstr>
      <vt:lpstr>PowerPoint Presentation</vt:lpstr>
      <vt:lpstr>RDS Backup &amp; Restore</vt:lpstr>
      <vt:lpstr>RDS Optimizes Developer Productivity</vt:lpstr>
      <vt:lpstr>RDS Pricing</vt:lpstr>
      <vt:lpstr>PowerPoint Presentation</vt:lpstr>
      <vt:lpstr>PowerPoint Presentation</vt:lpstr>
      <vt:lpstr>Amazon ElastiCache</vt:lpstr>
      <vt:lpstr>Amazon ElastiCache Example</vt:lpstr>
      <vt:lpstr>DynamoDB</vt:lpstr>
      <vt:lpstr>DynamoDB Data Model</vt:lpstr>
      <vt:lpstr>Primary Keys</vt:lpstr>
      <vt:lpstr>Consistency Options</vt:lpstr>
      <vt:lpstr>DynamoDB Throughput</vt:lpstr>
      <vt:lpstr>Connectivity of different Databases on AWS</vt:lpstr>
      <vt:lpstr>Lab 3</vt:lpstr>
      <vt:lpstr>Storage Services</vt:lpstr>
      <vt:lpstr>Storage Services</vt:lpstr>
      <vt:lpstr>S3 Storage Classes</vt:lpstr>
      <vt:lpstr>Lab 4</vt:lpstr>
      <vt:lpstr>Load Balancer</vt:lpstr>
      <vt:lpstr>Load Balancer features</vt:lpstr>
      <vt:lpstr>Load Balancer types</vt:lpstr>
      <vt:lpstr>Group Activity 1</vt:lpstr>
      <vt:lpstr>Group Activity 1</vt:lpstr>
      <vt:lpstr>Route53</vt:lpstr>
      <vt:lpstr>Route53 Routing Policies </vt:lpstr>
      <vt:lpstr>Monitoring </vt:lpstr>
      <vt:lpstr>AWS CloudWatch Metrics</vt:lpstr>
      <vt:lpstr>CloudWatch Dashboards</vt:lpstr>
      <vt:lpstr>CloudWatch Logs</vt:lpstr>
      <vt:lpstr>CloudWatch Logs</vt:lpstr>
      <vt:lpstr>CloudWatch Events</vt:lpstr>
      <vt:lpstr>AWS CloudTrail</vt:lpstr>
      <vt:lpstr>AWS CloudTrail – Information Flow</vt:lpstr>
      <vt:lpstr>EC2 Auto Scaling</vt:lpstr>
      <vt:lpstr>EC2 Auto Scaling – Policy types</vt:lpstr>
      <vt:lpstr>How to use Auto Scaling feature?</vt:lpstr>
      <vt:lpstr>Lab 5</vt:lpstr>
      <vt:lpstr>Availability concepts</vt:lpstr>
      <vt:lpstr>DR Strategies</vt:lpstr>
      <vt:lpstr>DR Strategies - comparison</vt:lpstr>
      <vt:lpstr>Group Activity 2</vt:lpstr>
      <vt:lpstr>Group Activity 2</vt:lpstr>
      <vt:lpstr>Decoupled Systems</vt:lpstr>
      <vt:lpstr>Simple Queue Service (SQS)</vt:lpstr>
      <vt:lpstr>SQS – Producing Messages</vt:lpstr>
      <vt:lpstr>SQS – Consuming Messages</vt:lpstr>
      <vt:lpstr>SQS – Security</vt:lpstr>
      <vt:lpstr>Simple Notification Service (SNS)</vt:lpstr>
      <vt:lpstr>SNS Integration (examples)</vt:lpstr>
      <vt:lpstr>SNS – How to publish</vt:lpstr>
      <vt:lpstr>SNS - Security</vt:lpstr>
      <vt:lpstr>SNS + SQS (Fan Out)</vt:lpstr>
      <vt:lpstr>SERVERLESS</vt:lpstr>
      <vt:lpstr>Serverless approach</vt:lpstr>
      <vt:lpstr>AWS Lambda Overview</vt:lpstr>
      <vt:lpstr>Example: Serverless CRON Job</vt:lpstr>
      <vt:lpstr>Example: Serverless Thumbnail creation</vt:lpstr>
      <vt:lpstr>AWS Secrets Manager</vt:lpstr>
      <vt:lpstr>AWS Key Management Service (KMS)</vt:lpstr>
      <vt:lpstr>Client Integration with KMS</vt:lpstr>
      <vt:lpstr>KMS Automatic Key Rotation</vt:lpstr>
      <vt:lpstr>Infrastructure as Code</vt:lpstr>
      <vt:lpstr>Infrastructure as Code</vt:lpstr>
      <vt:lpstr>How could it help my Organization</vt:lpstr>
      <vt:lpstr>The Flow</vt:lpstr>
      <vt:lpstr>Lab 6</vt:lpstr>
      <vt:lpstr>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Training Program July 20 &amp; 21, 2021</dc:title>
  <dc:creator>Mayank Pandey</dc:creator>
  <cp:lastModifiedBy>Mayank Pandey</cp:lastModifiedBy>
  <cp:revision>98</cp:revision>
  <dcterms:created xsi:type="dcterms:W3CDTF">2021-07-07T05:42:37Z</dcterms:created>
  <dcterms:modified xsi:type="dcterms:W3CDTF">2022-09-19T05:09:11Z</dcterms:modified>
</cp:coreProperties>
</file>